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"/>
  </p:notesMasterIdLst>
  <p:sldIdLst>
    <p:sldId id="294" r:id="rId2"/>
    <p:sldId id="291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94"/>
            <p14:sldId id="29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 varScale="1">
        <p:scale>
          <a:sx n="58" d="100"/>
          <a:sy n="58" d="100"/>
        </p:scale>
        <p:origin x="77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187</c:v>
                </c:pt>
                <c:pt idx="1">
                  <c:v>3357.4</c:v>
                </c:pt>
                <c:pt idx="2">
                  <c:v>0</c:v>
                </c:pt>
                <c:pt idx="3">
                  <c:v>187.3</c:v>
                </c:pt>
                <c:pt idx="4">
                  <c:v>97.9</c:v>
                </c:pt>
                <c:pt idx="5">
                  <c:v>0.99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64500392"/>
        <c:axId val="163991200"/>
        <c:axId val="0"/>
      </c:bar3DChart>
      <c:catAx>
        <c:axId val="16450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3991200"/>
        <c:crosses val="autoZero"/>
        <c:auto val="1"/>
        <c:lblAlgn val="ctr"/>
        <c:lblOffset val="100"/>
        <c:noMultiLvlLbl val="0"/>
      </c:catAx>
      <c:valAx>
        <c:axId val="16399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500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6268.24</c:v>
                </c:pt>
                <c:pt idx="1">
                  <c:v>125.3</c:v>
                </c:pt>
                <c:pt idx="2">
                  <c:v>1136.5</c:v>
                </c:pt>
                <c:pt idx="3">
                  <c:v>9099.7000000000007</c:v>
                </c:pt>
                <c:pt idx="4">
                  <c:v>6373.3</c:v>
                </c:pt>
                <c:pt idx="5">
                  <c:v>81.3</c:v>
                </c:pt>
                <c:pt idx="6" formatCode="#,##0.00">
                  <c:v>15081.3</c:v>
                </c:pt>
                <c:pt idx="7">
                  <c:v>25.5</c:v>
                </c:pt>
                <c:pt idx="8">
                  <c:v>53.2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3963862156119373E-2"/>
          <c:y val="0.12356375869621559"/>
          <c:w val="0.90906082920190534"/>
          <c:h val="0.69465967795141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на 2019</c:v>
                </c:pt>
                <c:pt idx="1">
                  <c:v>на 2020</c:v>
                </c:pt>
                <c:pt idx="2">
                  <c:v>на 01.01.2021</c:v>
                </c:pt>
                <c:pt idx="3">
                  <c:v>на 01.04.2021</c:v>
                </c:pt>
                <c:pt idx="4">
                  <c:v>на 01.07.2021</c:v>
                </c:pt>
                <c:pt idx="5">
                  <c:v>на 01.10.2021</c:v>
                </c:pt>
                <c:pt idx="6">
                  <c:v>на 2021</c:v>
                </c:pt>
                <c:pt idx="7">
                  <c:v>на 2022</c:v>
                </c:pt>
                <c:pt idx="8">
                  <c:v>на 2023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875712"/>
        <c:axId val="163875320"/>
      </c:lineChart>
      <c:catAx>
        <c:axId val="16387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75320"/>
        <c:crosses val="autoZero"/>
        <c:auto val="1"/>
        <c:lblAlgn val="ctr"/>
        <c:lblOffset val="100"/>
        <c:noMultiLvlLbl val="0"/>
      </c:catAx>
      <c:valAx>
        <c:axId val="163875320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75712"/>
        <c:crosses val="autoZero"/>
        <c:crossBetween val="between"/>
        <c:majorUnit val="5000"/>
        <c:minorUnit val="1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92878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НА </a:t>
            </a:r>
            <a:r>
              <a:rPr lang="ru-RU" b="1" i="1" dirty="0" smtClean="0">
                <a:solidFill>
                  <a:schemeClr val="bg1"/>
                </a:solidFill>
              </a:rPr>
              <a:t>2022 </a:t>
            </a:r>
            <a:r>
              <a:rPr lang="ru-RU" b="1" i="1" dirty="0" smtClean="0">
                <a:solidFill>
                  <a:schemeClr val="bg1"/>
                </a:solidFill>
              </a:rPr>
              <a:t>ГОД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857262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БЮДЖЕТА НИЦИНСКОГО СЕЛЬСКОГО ПОСЕЛЕНИЯ НА </a:t>
            </a:r>
            <a:r>
              <a:rPr lang="ru-RU" dirty="0" smtClean="0"/>
              <a:t>2022 </a:t>
            </a:r>
            <a:r>
              <a:rPr lang="ru-RU" dirty="0" smtClean="0"/>
              <a:t>ГОД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МУНИЦИПАЛЬНЫЙ ДОЛГ НИЦИНСКОГО СЕЛЬСКОГО ПОСЕЛЕНИЯ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46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394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3182</TotalTime>
  <Words>91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МУНИЦИПАЛЬНЫЙ ДОЛГ НИЦИНСКОГО СЕЛЬСКОГО ПОСЕЛЕНИЯ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291</cp:revision>
  <cp:lastPrinted>2018-04-25T09:43:32Z</cp:lastPrinted>
  <dcterms:created xsi:type="dcterms:W3CDTF">2018-02-07T06:08:12Z</dcterms:created>
  <dcterms:modified xsi:type="dcterms:W3CDTF">2023-03-14T06:18:29Z</dcterms:modified>
</cp:coreProperties>
</file>