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69" autoAdjust="0"/>
    <p:restoredTop sz="95078" autoAdjust="0"/>
  </p:normalViewPr>
  <p:slideViewPr>
    <p:cSldViewPr>
      <p:cViewPr varScale="1">
        <p:scale>
          <a:sx n="58" d="100"/>
          <a:sy n="58" d="100"/>
        </p:scale>
        <p:origin x="77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Плата за пользование жилых помещений муницпального жилищного фонда</c:v>
                </c:pt>
                <c:pt idx="7">
                  <c:v>прочие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281</c:v>
                </c:pt>
                <c:pt idx="1">
                  <c:v>2507</c:v>
                </c:pt>
                <c:pt idx="2">
                  <c:v>1.6</c:v>
                </c:pt>
                <c:pt idx="3">
                  <c:v>61.4</c:v>
                </c:pt>
                <c:pt idx="4">
                  <c:v>100.4</c:v>
                </c:pt>
                <c:pt idx="5">
                  <c:v>5.9</c:v>
                </c:pt>
                <c:pt idx="6">
                  <c:v>32</c:v>
                </c:pt>
                <c:pt idx="7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7747.4</c:v>
                </c:pt>
                <c:pt idx="1">
                  <c:v>152.80000000000001</c:v>
                </c:pt>
                <c:pt idx="2">
                  <c:v>1188.5999999999999</c:v>
                </c:pt>
                <c:pt idx="3">
                  <c:v>8036</c:v>
                </c:pt>
                <c:pt idx="4">
                  <c:v>5758.5</c:v>
                </c:pt>
                <c:pt idx="5">
                  <c:v>0</c:v>
                </c:pt>
                <c:pt idx="6" formatCode="#,##0.00">
                  <c:v>13066.5</c:v>
                </c:pt>
                <c:pt idx="7">
                  <c:v>36.200000000000003</c:v>
                </c:pt>
                <c:pt idx="8">
                  <c:v>77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39276,3</a:t>
                    </a:r>
                  </a:p>
                  <a:p>
                    <a:r>
                      <a:rPr lang="ru-RU" sz="1400" baseline="0" dirty="0" smtClean="0"/>
                      <a:t> тыс. руб. - 92,29%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2519,8,0 тыс. руб. -7,7%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2044.6</c:v>
                </c:pt>
                <c:pt idx="1">
                  <c:v>2519.8000000000002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за 2021 год</a:t>
            </a: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К решению Думы </a:t>
            </a:r>
            <a:r>
              <a:rPr lang="ru-RU" i="1" dirty="0" smtClean="0">
                <a:solidFill>
                  <a:schemeClr val="bg1"/>
                </a:solidFill>
              </a:rPr>
              <a:t>Ницинского </a:t>
            </a:r>
            <a:r>
              <a:rPr lang="ru-RU" i="1" dirty="0">
                <a:solidFill>
                  <a:schemeClr val="bg1"/>
                </a:solidFill>
              </a:rPr>
              <a:t>сельского поселения от </a:t>
            </a:r>
            <a:r>
              <a:rPr lang="ru-RU" i="1" dirty="0" smtClean="0">
                <a:solidFill>
                  <a:schemeClr val="bg1"/>
                </a:solidFill>
              </a:rPr>
              <a:t>28 декабря 2020 </a:t>
            </a:r>
            <a:r>
              <a:rPr lang="ru-RU" i="1" dirty="0">
                <a:solidFill>
                  <a:schemeClr val="bg1"/>
                </a:solidFill>
              </a:rPr>
              <a:t>года № </a:t>
            </a:r>
            <a:r>
              <a:rPr lang="ru-RU" i="1" dirty="0" smtClean="0">
                <a:solidFill>
                  <a:schemeClr val="bg1"/>
                </a:solidFill>
              </a:rPr>
              <a:t>247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190497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36320,7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36201,6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36320,7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37650,03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+1495,1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</a:t>
            </a:r>
            <a:endParaRPr lang="en-US" b="1" i="1" dirty="0" smtClean="0"/>
          </a:p>
          <a:p>
            <a:pPr algn="ctr"/>
            <a:r>
              <a:rPr lang="ru-RU" b="1" i="1" dirty="0" smtClean="0"/>
              <a:t>НИЦИНСКОГО СЕЛЬСКОГО ПОСЕЛЕНИЯ                      </a:t>
            </a:r>
            <a:endParaRPr lang="en-US" b="1" i="1" dirty="0" smtClean="0"/>
          </a:p>
          <a:p>
            <a:pPr algn="ctr"/>
            <a:r>
              <a:rPr lang="ru-RU" b="1" i="1" dirty="0" smtClean="0"/>
              <a:t>      В </a:t>
            </a:r>
            <a:r>
              <a:rPr lang="ru-RU" b="1" i="1" dirty="0" smtClean="0"/>
              <a:t>2021ГОДУ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313402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01.01.2021г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01.01.2022г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1863,6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1863,6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</a:t>
            </a:r>
            <a:r>
              <a:rPr lang="ru-RU" sz="2000" b="1" i="1" dirty="0" smtClean="0">
                <a:solidFill>
                  <a:srgbClr val="FF0000"/>
                </a:solidFill>
              </a:rPr>
              <a:t>28.12.2020№ 247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</a:t>
            </a:r>
            <a:r>
              <a:rPr lang="ru-RU" u="sng" dirty="0" smtClean="0">
                <a:solidFill>
                  <a:srgbClr val="FF0000"/>
                </a:solidFill>
              </a:rPr>
              <a:t>2021 </a:t>
            </a:r>
            <a:r>
              <a:rPr lang="ru-RU" u="sng" dirty="0" smtClean="0">
                <a:solidFill>
                  <a:srgbClr val="FF0000"/>
                </a:solidFill>
              </a:rPr>
              <a:t>года вносились изменения </a:t>
            </a:r>
            <a:r>
              <a:rPr lang="ru-RU" u="sng" dirty="0" smtClean="0">
                <a:solidFill>
                  <a:srgbClr val="FF0000"/>
                </a:solidFill>
              </a:rPr>
              <a:t>6 </a:t>
            </a:r>
            <a:r>
              <a:rPr lang="ru-RU" u="sng" dirty="0" smtClean="0">
                <a:solidFill>
                  <a:srgbClr val="FF0000"/>
                </a:solidFill>
              </a:rPr>
              <a:t>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</a:t>
            </a:r>
            <a:r>
              <a:rPr lang="ru-RU" sz="2000" dirty="0" smtClean="0"/>
              <a:t>18.03.2021  </a:t>
            </a:r>
            <a:r>
              <a:rPr lang="ru-RU" sz="2000" dirty="0" smtClean="0"/>
              <a:t>№ </a:t>
            </a:r>
            <a:r>
              <a:rPr lang="ru-RU" sz="2000" dirty="0" smtClean="0"/>
              <a:t>247-1</a:t>
            </a:r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</a:t>
            </a:r>
            <a:r>
              <a:rPr lang="ru-RU" sz="2000" dirty="0" smtClean="0"/>
              <a:t>23.04.2021 №247-2</a:t>
            </a:r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</a:t>
            </a:r>
            <a:r>
              <a:rPr lang="ru-RU" sz="2000" dirty="0" smtClean="0"/>
              <a:t>24.06.2021 № 247-3</a:t>
            </a:r>
            <a:endParaRPr lang="ru-RU" sz="2000" dirty="0" smtClean="0"/>
          </a:p>
          <a:p>
            <a:pPr algn="ctr"/>
            <a:r>
              <a:rPr lang="ru-RU" sz="2000" dirty="0" smtClean="0"/>
              <a:t>от </a:t>
            </a:r>
            <a:r>
              <a:rPr lang="ru-RU" sz="2000" dirty="0" smtClean="0"/>
              <a:t>21.10.2021 </a:t>
            </a:r>
            <a:r>
              <a:rPr lang="ru-RU" sz="2000" dirty="0"/>
              <a:t>№ </a:t>
            </a:r>
            <a:r>
              <a:rPr lang="ru-RU" sz="2000" dirty="0" smtClean="0"/>
              <a:t>247-4</a:t>
            </a:r>
            <a:endParaRPr lang="ru-RU" sz="2000" dirty="0" smtClean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25.11.2021 № 247-5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24.12.2021 № 247-6</a:t>
            </a:r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667130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1163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1143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562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567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15683,57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16229,22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33,2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36,2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16632"/>
            <a:ext cx="892899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179399"/>
              </p:ext>
            </p:extLst>
          </p:nvPr>
        </p:nvGraphicFramePr>
        <p:xfrm>
          <a:off x="108991" y="1556454"/>
          <a:ext cx="8928993" cy="543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90771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9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4173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4308,7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103,24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172,5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61,37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450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2507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2821,3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112,54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051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34,67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3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892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1005,4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112,7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1431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0287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за пользование жилых помещений муниципального жилого фонда сельских поселений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59,4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210,5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210,5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        100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 </a:t>
            </a:r>
            <a:r>
              <a:rPr lang="ru-RU" b="1" i="1" dirty="0" smtClean="0">
                <a:solidFill>
                  <a:srgbClr val="FF0000"/>
                </a:solidFill>
              </a:rPr>
              <a:t>2021 </a:t>
            </a:r>
            <a:r>
              <a:rPr lang="ru-RU" b="1" i="1" dirty="0" smtClean="0">
                <a:solidFill>
                  <a:srgbClr val="FF0000"/>
                </a:solidFill>
              </a:rPr>
              <a:t>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242787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 </a:t>
            </a:r>
            <a:r>
              <a:rPr lang="ru-RU" b="1" i="1" dirty="0" smtClean="0">
                <a:solidFill>
                  <a:schemeClr val="bg1"/>
                </a:solidFill>
              </a:rPr>
              <a:t>2021 </a:t>
            </a:r>
            <a:r>
              <a:rPr lang="ru-RU" b="1" i="1" dirty="0" smtClean="0">
                <a:solidFill>
                  <a:schemeClr val="bg1"/>
                </a:solidFill>
              </a:rPr>
              <a:t>ГОДУ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64402"/>
              </p:ext>
            </p:extLst>
          </p:nvPr>
        </p:nvGraphicFramePr>
        <p:xfrm>
          <a:off x="107504" y="1484784"/>
          <a:ext cx="8928991" cy="849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79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10957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10957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8361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8106,9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96,9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19472,6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19218,3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</a:t>
            </a:r>
            <a:r>
              <a:rPr lang="ru-RU" b="1" i="1" dirty="0" smtClean="0">
                <a:solidFill>
                  <a:srgbClr val="FF0000"/>
                </a:solidFill>
              </a:rPr>
              <a:t>2021ГОДУ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514742"/>
              </p:ext>
            </p:extLst>
          </p:nvPr>
        </p:nvGraphicFramePr>
        <p:xfrm>
          <a:off x="107506" y="1196749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7913,83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7747,4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-166,43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1188,6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1188,6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8816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8036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91,1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-780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6240,1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5758,5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-481,6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13066,5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13066,5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37,0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36,2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97,8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-0,8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67,6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84,5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-12,4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39118,5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37650,03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-1468,47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492" y="116632"/>
            <a:ext cx="8317987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           ЗА </a:t>
            </a:r>
            <a:r>
              <a:rPr lang="ru-RU" b="1" i="1" dirty="0" smtClean="0">
                <a:solidFill>
                  <a:srgbClr val="FF0000"/>
                </a:solidFill>
              </a:rPr>
              <a:t>2021ГОД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122501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НИЦИНСКОГО СЕЛЬСКОГО ПОСЕЛЕНИЯ В </a:t>
            </a:r>
            <a:r>
              <a:rPr lang="ru-RU" dirty="0" smtClean="0"/>
              <a:t>2021 </a:t>
            </a:r>
            <a:r>
              <a:rPr lang="ru-RU" dirty="0" smtClean="0"/>
              <a:t>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785151"/>
              </p:ext>
            </p:extLst>
          </p:nvPr>
        </p:nvGraphicFramePr>
        <p:xfrm>
          <a:off x="1619672" y="2852936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2493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НИЦИНСКОГО СЕЛЬСКОГО ПОСЕЛЕНИЯ НА РЕАЛИЗАЦИЮ МУНИЦИПАЛЬНОЙ ПРОГРАММЫ В </a:t>
            </a:r>
            <a:r>
              <a:rPr lang="ru-RU" b="1" i="1" dirty="0" smtClean="0">
                <a:solidFill>
                  <a:srgbClr val="FF0000"/>
                </a:solidFill>
              </a:rPr>
              <a:t>2021 </a:t>
            </a:r>
            <a:r>
              <a:rPr lang="ru-RU" b="1" i="1" dirty="0" smtClean="0">
                <a:solidFill>
                  <a:srgbClr val="FF0000"/>
                </a:solidFill>
              </a:rPr>
              <a:t>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на 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202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700</Words>
  <Application>Microsoft Office PowerPoint</Application>
  <PresentationFormat>Экран (4:3)</PresentationFormat>
  <Paragraphs>270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BatangChe</vt:lpstr>
      <vt:lpstr>Arial</vt:lpstr>
      <vt:lpstr>Calibri</vt:lpstr>
      <vt:lpstr>Times New Roman</vt:lpstr>
      <vt:lpstr>Тема Office</vt:lpstr>
      <vt:lpstr>БЮДЖЕТ ДЛЯ ГРАЖДАН ОБ ИСПОЛНЕНИИ БЮДЖЕТА НИЦИНСКОГО СЕЛЬСКОГО ПОСЕЛЕНИЯ              за 2021 год </vt:lpstr>
      <vt:lpstr>О ВНЕСЕНИИ ИЗМЕНЕНИЙ В РЕШЕНИЕ ДУМЫ НИЦИНСКОГО СЕЛЬСКОГО ПОСЕЛЕНИЯ                                  ОТ 28.12.2020№ 247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301</cp:revision>
  <cp:lastPrinted>2022-03-31T04:39:43Z</cp:lastPrinted>
  <dcterms:created xsi:type="dcterms:W3CDTF">2018-02-07T06:08:12Z</dcterms:created>
  <dcterms:modified xsi:type="dcterms:W3CDTF">2022-03-31T06:06:34Z</dcterms:modified>
</cp:coreProperties>
</file>