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8" r:id="rId10"/>
    <p:sldId id="269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1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9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48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442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151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68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4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360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3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52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6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82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70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5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4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95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6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89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3" r:id="rId12"/>
    <p:sldLayoutId id="2147483994" r:id="rId13"/>
    <p:sldLayoutId id="2147483995" r:id="rId14"/>
    <p:sldLayoutId id="2147483996" r:id="rId15"/>
    <p:sldLayoutId id="2147483997" r:id="rId16"/>
    <p:sldLayoutId id="214748399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Ницинского сельского поселения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И.А. Молодых специалист 1 категории Администрации Ницинского сельского поселения.</a:t>
            </a: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594" y="753227"/>
            <a:ext cx="9435597" cy="10809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88800" y="2781643"/>
            <a:ext cx="6396083" cy="3598863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594" y="48060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1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100" dirty="0" smtClean="0">
                <a:solidFill>
                  <a:schemeClr val="tx1"/>
                </a:solidFill>
              </a:rPr>
              <a:t>лица</a:t>
            </a: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Базовые документы </a:t>
            </a:r>
            <a:br>
              <a:rPr lang="ru-RU" dirty="0" smtClean="0"/>
            </a:br>
            <a:r>
              <a:rPr lang="ru-RU" dirty="0" smtClean="0"/>
              <a:t>по профилактике коррупции в </a:t>
            </a:r>
            <a:br>
              <a:rPr lang="ru-RU" dirty="0" smtClean="0"/>
            </a:br>
            <a:r>
              <a:rPr lang="ru-RU" dirty="0" smtClean="0"/>
              <a:t>Ницинском сельском поселении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5657" y="3004457"/>
            <a:ext cx="10370943" cy="2422566"/>
          </a:xfrm>
        </p:spPr>
        <p:txBody>
          <a:bodyPr>
            <a:normAutofit fontScale="85000" lnSpcReduction="100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</a:t>
            </a:r>
            <a:r>
              <a:rPr lang="ru-RU" sz="2000" dirty="0" smtClean="0">
                <a:solidFill>
                  <a:schemeClr val="tx1"/>
                </a:solidFill>
              </a:rPr>
              <a:t>24.12.2024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149 </a:t>
            </a:r>
            <a:r>
              <a:rPr lang="ru-RU" sz="2000" dirty="0" smtClean="0">
                <a:solidFill>
                  <a:schemeClr val="tx1"/>
                </a:solidFill>
              </a:rPr>
              <a:t>утверждены План мероприятий по противодействию коррупции в Ницинском сельском поселении на </a:t>
            </a:r>
            <a:r>
              <a:rPr lang="ru-RU" sz="2000" dirty="0" smtClean="0">
                <a:solidFill>
                  <a:schemeClr val="tx1"/>
                </a:solidFill>
              </a:rPr>
              <a:t>2025 </a:t>
            </a: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</a:rPr>
              <a:t>2028 </a:t>
            </a:r>
            <a:r>
              <a:rPr lang="ru-RU" sz="2000" dirty="0" smtClean="0">
                <a:solidFill>
                  <a:schemeClr val="tx1"/>
                </a:solidFill>
              </a:rPr>
              <a:t>годы и перечень целевых показателей реализации Плана мероприятий по противодействию коррупции в Ницинском сельском поселении  на </a:t>
            </a:r>
            <a:r>
              <a:rPr lang="ru-RU" sz="2000" dirty="0" smtClean="0">
                <a:solidFill>
                  <a:schemeClr val="tx1"/>
                </a:solidFill>
              </a:rPr>
              <a:t>2025 </a:t>
            </a: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 smtClean="0">
                <a:solidFill>
                  <a:schemeClr val="tx1"/>
                </a:solidFill>
              </a:rPr>
              <a:t>2028 </a:t>
            </a:r>
            <a:r>
              <a:rPr lang="ru-RU" sz="2000" dirty="0" smtClean="0">
                <a:solidFill>
                  <a:schemeClr val="tx1"/>
                </a:solidFill>
              </a:rPr>
              <a:t>годы.</a:t>
            </a:r>
          </a:p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26.04.2023 года №39 «Об утверждении порядка рассмотрения  обращений граждан и организаций, содержащих информацию о фактах коррупции, в администрации Ницинского сельского поселения.</a:t>
            </a:r>
          </a:p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 </a:t>
            </a:r>
            <a:r>
              <a:rPr lang="ru-RU" sz="2000" dirty="0">
                <a:solidFill>
                  <a:schemeClr val="tx1"/>
                </a:solidFill>
              </a:rPr>
              <a:t>Администрации Ницинского сельского поселения </a:t>
            </a:r>
            <a:r>
              <a:rPr lang="ru-RU" sz="2000" dirty="0" smtClean="0">
                <a:solidFill>
                  <a:schemeClr val="tx1"/>
                </a:solidFill>
              </a:rPr>
              <a:t>от 11.05.2023 года №48 « Об утверждении положения о работе системы «Телефон доверия» по фактам коррупции направленности в Ницинском сельском поселении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 </a:t>
            </a:r>
            <a:r>
              <a:rPr lang="ru-RU" dirty="0" smtClean="0"/>
              <a:t>Ницинском сельском поселении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 координации работы по противодействию коррупции в Ницинском сельском поселении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2024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по соблюдению требований к служебному поведению лицами, замещающими должности муниципальной службы в органах местного самоуправления Ницинского сельского поселения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2024 </a:t>
            </a:r>
            <a:r>
              <a:rPr lang="ru-RU" sz="2000" dirty="0" smtClean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5 </a:t>
            </a:r>
            <a:r>
              <a:rPr lang="ru-RU" sz="2000" dirty="0" smtClean="0">
                <a:solidFill>
                  <a:schemeClr val="tx1"/>
                </a:solidFill>
              </a:rPr>
              <a:t>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3954163"/>
            <a:ext cx="595901" cy="535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2024год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4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проектов нормативно-правовых актов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smtClean="0"/>
              <a:t>Ницинского сельского поселения</a:t>
            </a:r>
            <a:br>
              <a:rPr lang="ru-RU" sz="2700" dirty="0" smtClean="0"/>
            </a:br>
            <a:r>
              <a:rPr lang="en-US" sz="2700" dirty="0"/>
              <a:t>http://nicinskoe.ru/protivodeystvie//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3" y="1763486"/>
            <a:ext cx="9404057" cy="491044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Нормативные правовые и иные акты в сфере противодействии коррупции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Антикоррупционная экспертиза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Формы документов, связанных с противодействием коррупции, для заполнения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Доклады, отчеты, обзоры, статистическая информация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Методические материалы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Сведения о доходах, расходах, об имуществе и обязательствах имущественного характера </a:t>
            </a:r>
            <a:r>
              <a:rPr lang="ru-RU" sz="1600" dirty="0" smtClean="0">
                <a:solidFill>
                  <a:schemeClr val="tx1"/>
                </a:solidFill>
              </a:rPr>
              <a:t>муниципальных </a:t>
            </a:r>
            <a:r>
              <a:rPr lang="ru-RU" sz="1600" dirty="0">
                <a:solidFill>
                  <a:schemeClr val="tx1"/>
                </a:solidFill>
              </a:rPr>
              <a:t>служащих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Комиссия по координации работы по противодействию коррупции в Ницинском сельском поселении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Комиссия по соблюдению требований к служебному поведению и урегулированию конфликта интересов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Обратная связь для сообщений о фактах коррупции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Деятельность комиссии по соблюдению требований к служебному поведению и урегулированию конфликта интересов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Антикоррупционное просвещение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Видео-ролики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1"/>
                </a:solidFill>
              </a:rPr>
              <a:t>Независимая антикоррупционная экспертиза проектов нормативных правовых актов</a:t>
            </a: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9" y="661395"/>
            <a:ext cx="79010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376669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по подготовке к декларативной кампании за </a:t>
            </a:r>
            <a:r>
              <a:rPr lang="ru-RU" sz="2000" dirty="0" smtClean="0">
                <a:solidFill>
                  <a:schemeClr val="tx1"/>
                </a:solidFill>
              </a:rPr>
              <a:t>2023 </a:t>
            </a:r>
            <a:r>
              <a:rPr lang="ru-RU" sz="2000" dirty="0" smtClean="0">
                <a:solidFill>
                  <a:schemeClr val="tx1"/>
                </a:solidFill>
              </a:rPr>
              <a:t>год «Рекомендации </a:t>
            </a:r>
            <a:r>
              <a:rPr lang="ru-RU" sz="2000" dirty="0">
                <a:solidFill>
                  <a:schemeClr val="tx1"/>
                </a:solidFill>
              </a:rPr>
              <a:t>по вопросам предоставления сведений  о доходах, расходах, об имуществе и обязательствах имущественного характера и заполнения соответствующей формы справки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использованием специального программного обеспечения «Справки БК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1161534"/>
            <a:ext cx="8226440" cy="3295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Противодействие </a:t>
            </a:r>
            <a:r>
              <a:rPr lang="ru-RU" dirty="0" smtClean="0"/>
              <a:t>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2356022"/>
            <a:ext cx="9497138" cy="413926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</a:rPr>
              <a:t>1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муниципальный служащий прошел повышение квалификации по теме: «Противодействие коррупции при осуществлении государственных и муниципальных закупок».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Ницинского сельского поселения приняты правовые акты в сфере закупок: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 создании контрактной службы и утверждении Положения о контрактной службе администрации Ницинского сельского поселения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Постановление №8 от 09.01.2023 О создании контрактной службы и утверждении Положения о контрактной службе администрации Ницинского сельского поселения 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Проведен семинар  для муниципальных служащих участвующих в осуществлении закупок. «Типовые  ситуации конфликта интересов в закупочной деятельности, их предотвращение и урегулирование»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181232"/>
            <a:ext cx="7907845" cy="2317419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Выполнение целевых показателей реализации плана мероприятий по противодействию коррупции в Ницинском сельском поселении в </a:t>
            </a:r>
            <a:r>
              <a:rPr lang="ru-RU" sz="2800" dirty="0" smtClean="0"/>
              <a:t>2024 </a:t>
            </a:r>
            <a:r>
              <a:rPr lang="ru-RU" sz="2800" dirty="0" smtClean="0"/>
              <a:t>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7568" y="2891481"/>
            <a:ext cx="8954529" cy="3285384"/>
          </a:xfrm>
        </p:spPr>
        <p:txBody>
          <a:bodyPr>
            <a:noAutofit/>
          </a:bodyPr>
          <a:lstStyle/>
          <a:p>
            <a:r>
              <a:rPr lang="ru-RU" sz="1100" dirty="0" smtClean="0"/>
              <a:t>1. Увеличение доли принятых в текущем году муниципальных нормативных правовых актов Ницинского сельского поселения, в отношении проектов которых проведена антикоррупционная экспертиза, от общего количества принятых в текущем году муниципальных нормативных правовых актов – проведена антикоррупционная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/>
              <a:t>2. Увеличение доли муниципальных служащих Ницинского сельского поселения,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Ницинского сельского поселения 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/>
              <a:t>3. Количество институтов гражданского общества, принявших участие в реализации Плана мероприятий – 1,. Выполнено.</a:t>
            </a:r>
          </a:p>
          <a:p>
            <a:r>
              <a:rPr lang="ru-RU" sz="1100" dirty="0" smtClean="0"/>
              <a:t>Увеличение доли заседаний комиссии по соблюдению требований к служебному поведению и урегулированию конфликта интересов в Администрации Ницинского сельского поселения, информация о которых размещена на официальном сайте Администрации Ницинского сельского поселения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4530415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955</TotalTime>
  <Words>706</Words>
  <Application>Microsoft Office PowerPoint</Application>
  <PresentationFormat>Широкоэкранный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Берлин</vt:lpstr>
      <vt:lpstr>Отчет о выполнении  плана противодействия коррупции и достигнутых целевых показателей в органах местного самоуправления Ницинского сельского поселения</vt:lpstr>
      <vt:lpstr>Коррупция - это</vt:lpstr>
      <vt:lpstr>Базовые документы  по профилактике коррупции в  Ницинском сельском поселении</vt:lpstr>
      <vt:lpstr>В Ницинском сельском поселении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Ницинского сельского поселения http://nicinskoe.ru/protivodeystvie//</vt:lpstr>
      <vt:lpstr>Правовое просвещение для муниципальных служащих </vt:lpstr>
      <vt:lpstr>  Противодействие коррупции при осуществлении государственных и муниципальных закупок  </vt:lpstr>
      <vt:lpstr>Выполнение целевых показателей реализации плана мероприятий по противодействию коррупции в Ницинском сельском поселении в 2024 году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First</cp:lastModifiedBy>
  <cp:revision>76</cp:revision>
  <cp:lastPrinted>2022-02-01T05:57:00Z</cp:lastPrinted>
  <dcterms:created xsi:type="dcterms:W3CDTF">2018-12-14T04:51:41Z</dcterms:created>
  <dcterms:modified xsi:type="dcterms:W3CDTF">2025-01-20T09:27:30Z</dcterms:modified>
</cp:coreProperties>
</file>