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69" autoAdjust="0"/>
    <p:restoredTop sz="95078" autoAdjust="0"/>
  </p:normalViewPr>
  <p:slideViewPr>
    <p:cSldViewPr>
      <p:cViewPr varScale="1">
        <p:scale>
          <a:sx n="84" d="100"/>
          <a:sy n="84" d="100"/>
        </p:scale>
        <p:origin x="66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Плата за пользование жилых помещений муницпального жилищного фонда</c:v>
                </c:pt>
                <c:pt idx="7">
                  <c:v>прочие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177.9</c:v>
                </c:pt>
                <c:pt idx="1">
                  <c:v>4299</c:v>
                </c:pt>
                <c:pt idx="2">
                  <c:v>0</c:v>
                </c:pt>
                <c:pt idx="3">
                  <c:v>177.9</c:v>
                </c:pt>
                <c:pt idx="4">
                  <c:v>611.70000000000005</c:v>
                </c:pt>
                <c:pt idx="5">
                  <c:v>19</c:v>
                </c:pt>
                <c:pt idx="6">
                  <c:v>57.4</c:v>
                </c:pt>
                <c:pt idx="7">
                  <c:v>182.5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11295</c:v>
                </c:pt>
                <c:pt idx="1">
                  <c:v>134.6</c:v>
                </c:pt>
                <c:pt idx="2">
                  <c:v>1231.4000000000001</c:v>
                </c:pt>
                <c:pt idx="3">
                  <c:v>4465.1000000000004</c:v>
                </c:pt>
                <c:pt idx="4">
                  <c:v>9496.9</c:v>
                </c:pt>
                <c:pt idx="5">
                  <c:v>88.8</c:v>
                </c:pt>
                <c:pt idx="6" formatCode="#,##0.00">
                  <c:v>12246</c:v>
                </c:pt>
                <c:pt idx="7">
                  <c:v>24.1</c:v>
                </c:pt>
                <c:pt idx="8">
                  <c:v>53.2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 smtClean="0"/>
          </a:p>
          <a:p>
            <a:pPr>
              <a:defRPr/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непрограммные направления </c:v>
                </c:pt>
                <c:pt idx="1">
                  <c:v>программные направления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4844.96</c:v>
                </c:pt>
                <c:pt idx="1">
                  <c:v>36701.78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6048672" cy="1800200"/>
          </a:xfrm>
          <a:solidFill>
            <a:srgbClr val="FFFF00"/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lvl="1" algn="ctr"/>
            <a:r>
              <a:rPr lang="ru-RU" sz="3100" b="1" i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3100" b="1" i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</a:b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>за 2023 год</a:t>
            </a: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/>
            </a:r>
            <a:b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</a:b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8568952" cy="4314825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2677656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cs typeface="Angsana New" panose="02020603050405020304" pitchFamily="18" charset="-34"/>
              </a:rPr>
              <a:t>К решению Думы </a:t>
            </a:r>
            <a:r>
              <a:rPr lang="ru-RU" sz="2400" b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</a:t>
            </a:r>
            <a:r>
              <a:rPr lang="ru-RU" sz="2400" b="1" dirty="0">
                <a:solidFill>
                  <a:srgbClr val="FF0000"/>
                </a:solidFill>
                <a:cs typeface="Angsana New" panose="02020603050405020304" pitchFamily="18" charset="-34"/>
              </a:rPr>
              <a:t>сельского поселения от </a:t>
            </a:r>
            <a:r>
              <a:rPr lang="ru-RU" sz="2400" b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23 декабря 2022 </a:t>
            </a:r>
            <a:r>
              <a:rPr lang="ru-RU" sz="2400" b="1" dirty="0">
                <a:solidFill>
                  <a:srgbClr val="FF0000"/>
                </a:solidFill>
                <a:cs typeface="Angsana New" panose="02020603050405020304" pitchFamily="18" charset="-34"/>
              </a:rPr>
              <a:t>года № </a:t>
            </a:r>
            <a:r>
              <a:rPr lang="ru-RU" sz="2400" b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33-НПА</a:t>
            </a:r>
            <a:endParaRPr lang="ru-RU" sz="2400" b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954"/>
            <a:ext cx="1823061" cy="3036176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305507"/>
              </p:ext>
            </p:extLst>
          </p:nvPr>
        </p:nvGraphicFramePr>
        <p:xfrm>
          <a:off x="251520" y="1484784"/>
          <a:ext cx="8568951" cy="25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46378,0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45946,0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47341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41546,7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-963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+4399,3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ИТОГИ ИСПОЛНЕНИЯ БЮДЖЕТА </a:t>
            </a:r>
            <a:endParaRPr lang="en-US" b="1" i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НИЦИНСКОГО СЕЛЬСКОГО ПОСЕЛЕНИЯ                      </a:t>
            </a:r>
            <a:endParaRPr lang="en-US" b="1" i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      </a:t>
            </a:r>
            <a:r>
              <a:rPr lang="ru-RU" b="1" i="1" smtClean="0">
                <a:cs typeface="Angsana New" panose="02020603050405020304" pitchFamily="18" charset="-34"/>
              </a:rPr>
              <a:t>В 2023 ГОДУ</a:t>
            </a:r>
            <a:endParaRPr lang="ru-RU" b="1" i="1" dirty="0"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2" y="47674"/>
            <a:ext cx="904313" cy="1506068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738939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01.01.2023г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01.01.2024г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2363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2363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87624" y="332656"/>
            <a:ext cx="770485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  <p:pic>
        <p:nvPicPr>
          <p:cNvPr id="5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98954"/>
            <a:ext cx="864095" cy="1439087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"/>
            <a:ext cx="9341132" cy="68580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168" y="3381375"/>
            <a:ext cx="3282076" cy="2999953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i="1" dirty="0" smtClean="0"/>
              <a:t>Администрация Ницинского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98954"/>
            <a:ext cx="792087" cy="1319163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72808" cy="1224136"/>
          </a:xfrm>
          <a:solidFill>
            <a:srgbClr val="FFFF00"/>
          </a:solidFill>
          <a:ln>
            <a:solidFill>
              <a:srgbClr val="C00000"/>
            </a:solidFill>
          </a:ln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23.12.2021№ 33-НПА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 течение 2023 года вносились изменения 6 раз</a:t>
            </a:r>
            <a:endParaRPr lang="ru-RU" u="sng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 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от 28.04.2023  № 33-1-НПА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29.09.2023 №33-2-НПА</a:t>
            </a:r>
          </a:p>
          <a:p>
            <a:pPr algn="ctr"/>
            <a:r>
              <a:rPr lang="ru-RU" sz="2000" dirty="0" smtClean="0"/>
              <a:t>от 27.10.2023 № 33-3-НПА</a:t>
            </a:r>
          </a:p>
          <a:p>
            <a:pPr algn="ctr"/>
            <a:r>
              <a:rPr lang="ru-RU" sz="2000" dirty="0" smtClean="0"/>
              <a:t>от 30.11.2023 </a:t>
            </a:r>
            <a:r>
              <a:rPr lang="ru-RU" sz="2000" dirty="0"/>
              <a:t>№ </a:t>
            </a:r>
            <a:r>
              <a:rPr lang="ru-RU" sz="2000" dirty="0" smtClean="0"/>
              <a:t>33-4-НПА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14.12.2023 № 33-5-НПА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22.12.2023 №33-6-НПА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  <p:pic>
        <p:nvPicPr>
          <p:cNvPr id="5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1236"/>
            <a:ext cx="1008112" cy="1678937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733747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1107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1024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558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515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17904,24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18851,0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40,0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39,8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116632"/>
            <a:ext cx="8136903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7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64096" cy="1439089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482026"/>
              </p:ext>
            </p:extLst>
          </p:nvPr>
        </p:nvGraphicFramePr>
        <p:xfrm>
          <a:off x="108991" y="1347594"/>
          <a:ext cx="8928993" cy="539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90771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9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5493,0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5361,8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97,61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183,0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196,4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102,26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450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4204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4299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102,26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05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184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177,9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96,71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83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850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611,7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71,9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1431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19,0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272,06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0287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Плата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за пользование жилых помещений муниципального жилого фонда сельских поселений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57,4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88,36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Прочие доходы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53146" y="116632"/>
            <a:ext cx="7983349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НАЛОГОВЫЕ И НЕНАЛОГОВЫЕ ДОХОДЫ БЮДЖЕТА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ЗА 2023 ГОД</a:t>
            </a: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6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" y="35466"/>
            <a:ext cx="936103" cy="1559011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7095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0185" y="116632"/>
            <a:ext cx="7719531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cs typeface="Angsana New" panose="02020603050405020304" pitchFamily="18" charset="-34"/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  <a:cs typeface="Angsana New" panose="02020603050405020304" pitchFamily="18" charset="-34"/>
              </a:rPr>
              <a:t>В 2023 ГОДУ</a:t>
            </a:r>
            <a:endParaRPr lang="ru-RU" b="1" i="1" dirty="0">
              <a:solidFill>
                <a:schemeClr val="bg1"/>
              </a:solidFill>
              <a:cs typeface="Angsana New" panose="02020603050405020304" pitchFamily="18" charset="-34"/>
            </a:endParaRPr>
          </a:p>
        </p:txBody>
      </p:sp>
      <p:pic>
        <p:nvPicPr>
          <p:cNvPr id="5" name="Объект 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9" y="116632"/>
            <a:ext cx="857250" cy="1427687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068552"/>
              </p:ext>
            </p:extLst>
          </p:nvPr>
        </p:nvGraphicFramePr>
        <p:xfrm>
          <a:off x="107504" y="1484784"/>
          <a:ext cx="8928991" cy="849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79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12315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12315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134,6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134,6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24776,5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24476,2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98,79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43873,02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43977,08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100,24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87624" y="188640"/>
            <a:ext cx="7632848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 2023ГОДУ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936104" cy="1559013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578764"/>
              </p:ext>
            </p:extLst>
          </p:nvPr>
        </p:nvGraphicFramePr>
        <p:xfrm>
          <a:off x="107506" y="1268760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75094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12214,2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11295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98,48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-919,2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134,6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134,6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1315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1231,4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93,64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-83,6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6668,9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4465,1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66,9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2202,8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11547,4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9496,9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-2050,5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88,8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88,8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12746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12246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96,8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24,1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96,6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-0,9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63,2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83,1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-12,8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47341,0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41546,7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87,76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--5794,3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71600" y="116632"/>
            <a:ext cx="7920879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           ЗА 2023ГОД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94" y="46180"/>
            <a:ext cx="767515" cy="1278241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580702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599" y="476672"/>
            <a:ext cx="8138095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Angsana New" panose="02020603050405020304" pitchFamily="18" charset="-34"/>
              </a:rPr>
              <a:t>СТРУКТУРА РАСХОДНОЙ ЧАСТИ БЮДЖЕТА НИЦИНСКОГО СЕЛЬСКОГО ПОСЕЛЕНИЯ В 2023 ГОДУ</a:t>
            </a:r>
            <a:endParaRPr lang="ru-RU" dirty="0">
              <a:cs typeface="Angsana New" panose="02020603050405020304" pitchFamily="18" charset="-34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7" y="300507"/>
            <a:ext cx="792088" cy="1319165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88640"/>
            <a:ext cx="8100392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РАСХОДЫ БЮДЖЕТА НИЦИНСКОГО СЕЛЬСКОГО ПОСЕЛЕНИЯ НА РЕАЛИЗАЦИЮ МУНИЦИПАЛЬНОЙ ПРОГРАММЫ В 2023 ГОДУ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на 2020 – 202</a:t>
            </a:r>
            <a:r>
              <a:rPr lang="ru-RU" dirty="0">
                <a:solidFill>
                  <a:srgbClr val="FF0000"/>
                </a:solidFill>
                <a:cs typeface="Angsana New" panose="02020603050405020304" pitchFamily="18" charset="-34"/>
              </a:rPr>
              <a:t>5</a:t>
            </a:r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годы»</a:t>
            </a:r>
            <a:endParaRPr lang="ru-RU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9" y="121789"/>
            <a:ext cx="815309" cy="1357838"/>
          </a:xfrm>
          <a:prstGeom prst="rect">
            <a:avLst/>
          </a:prstGeom>
          <a:ln>
            <a:solidFill>
              <a:srgbClr val="C00000"/>
            </a:solidFill>
          </a:ln>
        </p:spPr>
      </p:pic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186991"/>
              </p:ext>
            </p:extLst>
          </p:nvPr>
        </p:nvGraphicFramePr>
        <p:xfrm>
          <a:off x="899592" y="2492896"/>
          <a:ext cx="7787208" cy="363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3805</TotalTime>
  <Words>689</Words>
  <Application>Microsoft Office PowerPoint</Application>
  <PresentationFormat>Экран (4:3)</PresentationFormat>
  <Paragraphs>270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BatangChe</vt:lpstr>
      <vt:lpstr>Angsana New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2023 год </vt:lpstr>
      <vt:lpstr>О ВНЕСЕНИИ ИЗМЕНЕНИЙ В РЕШЕНИЕ ДУМЫ НИЦИНСКОГО СЕЛЬСКОГО ПОСЕЛЕНИЯ                                  ОТ 23.12.2021№ 33-НПА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316</cp:revision>
  <cp:lastPrinted>2022-03-31T04:39:43Z</cp:lastPrinted>
  <dcterms:created xsi:type="dcterms:W3CDTF">2018-02-07T06:08:12Z</dcterms:created>
  <dcterms:modified xsi:type="dcterms:W3CDTF">2024-04-08T09:13:28Z</dcterms:modified>
</cp:coreProperties>
</file>