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8" r:id="rId10"/>
    <p:sldId id="269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0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7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105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3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7659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848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4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4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8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2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9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4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2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44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0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43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1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8916" y="688369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Отчет о выполнении </a:t>
            </a:r>
            <a:br>
              <a:rPr lang="ru-RU" sz="3600" dirty="0" smtClean="0"/>
            </a:br>
            <a:r>
              <a:rPr lang="ru-RU" sz="3600" dirty="0" smtClean="0"/>
              <a:t>плана противодействия коррупции и достигнутых целевых показателей</a:t>
            </a:r>
            <a:br>
              <a:rPr lang="ru-RU" sz="3600" dirty="0" smtClean="0"/>
            </a:br>
            <a:r>
              <a:rPr lang="ru-RU" sz="3600" dirty="0" smtClean="0"/>
              <a:t>в органах местного самоуправления Ницинского сельского поселения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И.А. Молодых специалист 1 категории Администрации Ницинского сельского поселения.</a:t>
            </a:r>
          </a:p>
        </p:txBody>
      </p:sp>
      <p:pic>
        <p:nvPicPr>
          <p:cNvPr id="2050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1110" y="4460033"/>
            <a:ext cx="1716833" cy="1826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1oj_korrupc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89463" y="2133600"/>
            <a:ext cx="6714899" cy="3778250"/>
          </a:xfrm>
        </p:spPr>
      </p:pic>
      <p:pic>
        <p:nvPicPr>
          <p:cNvPr id="1026" name="Picture 2" descr="C:\Users\Tkachenko\Desktop\Служебная переписка\2022\Департамент по противодействию коррупции\Протокольные поручения\Протокол № 4-К от 30.12.2021\пп 7.1 п.7р.1\net_korrupcii_2_20166171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065" y="410547"/>
            <a:ext cx="9479901" cy="2491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8134" y="599303"/>
            <a:ext cx="8911687" cy="784283"/>
          </a:xfrm>
        </p:spPr>
        <p:txBody>
          <a:bodyPr/>
          <a:lstStyle/>
          <a:p>
            <a:r>
              <a:rPr lang="ru-RU" dirty="0" smtClean="0"/>
              <a:t>Коррупция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8134" y="1383586"/>
            <a:ext cx="8911687" cy="527406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1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1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1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100" dirty="0" smtClean="0">
                <a:solidFill>
                  <a:schemeClr val="tx1"/>
                </a:solidFill>
              </a:rPr>
              <a:t>лица</a:t>
            </a: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04" y="506792"/>
            <a:ext cx="9833347" cy="151291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Базовые документы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 профилактике коррупции в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Ницинском сельском поселении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5657" y="3004457"/>
            <a:ext cx="10370943" cy="2422566"/>
          </a:xfrm>
        </p:spPr>
        <p:txBody>
          <a:bodyPr>
            <a:normAutofit fontScale="77500" lnSpcReduction="20000"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Ницинского сельского поселения от 14.09.2021 </a:t>
            </a:r>
            <a:r>
              <a:rPr lang="ru-RU" sz="2000" dirty="0">
                <a:solidFill>
                  <a:schemeClr val="tx1"/>
                </a:solidFill>
              </a:rPr>
              <a:t>года № </a:t>
            </a:r>
            <a:r>
              <a:rPr lang="ru-RU" sz="2000" dirty="0" smtClean="0">
                <a:solidFill>
                  <a:schemeClr val="tx1"/>
                </a:solidFill>
              </a:rPr>
              <a:t>108 утверждены План мероприятий по противодействию коррупции в Ницинском сельском поселении на 2021 - 2024 годы и перечень целевых показателей реализации Плана мероприятий по противодействию коррупции в Ницинском сельском поселении  на 2021 - 2024 годы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Администрации Ницинского сельского поселения от 26.04.2023 года №39 «Об утверждении порядка рассмотрения  обращений граждан и организаций, содержащих информацию о фактах коррупции, в администрации Ницинского сельского поселения.</a:t>
            </a:r>
          </a:p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Постановлением  </a:t>
            </a:r>
            <a:r>
              <a:rPr lang="ru-RU" sz="2000" dirty="0">
                <a:solidFill>
                  <a:schemeClr val="tx1"/>
                </a:solidFill>
              </a:rPr>
              <a:t>Администрации Ницинского сельского поселения </a:t>
            </a:r>
            <a:r>
              <a:rPr lang="ru-RU" sz="2000" dirty="0" smtClean="0">
                <a:solidFill>
                  <a:schemeClr val="tx1"/>
                </a:solidFill>
              </a:rPr>
              <a:t>от 11.05.2023 года №48 « Об утверждении положения о работе системы «Телефон доверия» по фактам коррупции направленности в Ницинском сельском поселении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/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494" y="517783"/>
            <a:ext cx="10087911" cy="111963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</a:t>
            </a:r>
            <a:r>
              <a:rPr lang="ru-RU" dirty="0" smtClean="0"/>
              <a:t>Ницинском сельском поселении созданы </a:t>
            </a:r>
            <a:r>
              <a:rPr lang="ru-RU" dirty="0"/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527850" y="1988188"/>
            <a:ext cx="4295737" cy="434881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 координации работы по противодействию коррупции в Ницинском сельском поселении</a:t>
            </a: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2023 </a:t>
            </a:r>
            <a:r>
              <a:rPr lang="ru-RU" sz="2000" dirty="0">
                <a:solidFill>
                  <a:schemeClr val="tx1"/>
                </a:solidFill>
              </a:rPr>
              <a:t>году проведено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/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2467659" y="1988189"/>
            <a:ext cx="4369075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по соблюдению требований к служебному поведению лицами, замещающими должности муниципальной службы в органах местного самоуправления Ницинского сельского поселения и урегулированию конфликта интересов </a:t>
            </a: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2023 году проведено </a:t>
            </a:r>
          </a:p>
          <a:p>
            <a:pPr marL="0" indent="0" algn="ctr">
              <a:buFont typeface="Wingdings 3" charset="2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 заседания</a:t>
            </a: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54772" y="4766651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9424655" y="4384095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595" y="379562"/>
            <a:ext cx="9941441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Независимая </a:t>
            </a:r>
            <a:r>
              <a:rPr lang="ru-RU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dirty="0" smtClean="0"/>
              <a:t> </a:t>
            </a:r>
            <a:r>
              <a:rPr lang="ru-RU" dirty="0"/>
              <a:t>экспертиза нормативных </a:t>
            </a:r>
            <a:r>
              <a:rPr lang="ru-RU" dirty="0" smtClean="0"/>
              <a:t>проектов правовых </a:t>
            </a:r>
            <a:r>
              <a:rPr lang="ru-RU" dirty="0"/>
              <a:t>актов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530242" y="3468024"/>
            <a:ext cx="3143891" cy="2154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2023год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5</a:t>
            </a:r>
            <a:r>
              <a:rPr lang="ru-RU" sz="2000" dirty="0" smtClean="0">
                <a:solidFill>
                  <a:schemeClr val="tx1"/>
                </a:solidFill>
              </a:rPr>
              <a:t> проектов нормативно-правовых актов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840720" y="3901749"/>
            <a:ext cx="595901" cy="708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6752" y="3303037"/>
            <a:ext cx="2537926" cy="305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6163" y="221266"/>
            <a:ext cx="9683113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Раздел «Противодействие коррупции» размещен на  официальном сайте Администрации </a:t>
            </a:r>
            <a:br>
              <a:rPr lang="ru-RU" sz="2700" dirty="0" smtClean="0"/>
            </a:br>
            <a:r>
              <a:rPr lang="ru-RU" sz="2700" dirty="0" smtClean="0"/>
              <a:t>Ницинского сельского поселения</a:t>
            </a:r>
            <a:br>
              <a:rPr lang="ru-RU" sz="2700" dirty="0" smtClean="0"/>
            </a:br>
            <a:r>
              <a:rPr lang="en-US" sz="2700" dirty="0"/>
              <a:t>http://nicinskoe.ru/protivodeystvie//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06893" y="1763486"/>
            <a:ext cx="9404057" cy="491044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Нормативные правовые и иные акты в сфере противодействии коррупции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Антикоррупционная экспертиза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Формы документов, связанных с противодействием коррупции, для заполнения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Доклады, отчеты, обзоры, статистическая информация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Методические материалы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Сведения о доходах, расходах, об имуществе и обязательствах имущественного характера </a:t>
            </a:r>
            <a:r>
              <a:rPr lang="ru-RU" sz="1600" dirty="0" err="1" smtClean="0">
                <a:solidFill>
                  <a:schemeClr val="tx1"/>
                </a:solidFill>
              </a:rPr>
              <a:t>мунипиципальных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служащих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Комиссия по координации работы по противодействию коррупции в Ницинском сельском поселении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Комиссия по соблюдению требований к служебному поведению и урегулированию конфликта интересов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Обратная связь для сообщений о фактах коррупции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Деятельность комиссии по соблюдению требований к служебному поведению и урегулированию конфликта интересов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Антикоррупционное просвещение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Видео-ролики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solidFill>
                  <a:schemeClr val="tx1"/>
                </a:solidFill>
              </a:rPr>
              <a:t>Независимая антикоррупционная экспертиза проектов нормативных правовых актов</a:t>
            </a: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1028" y="661395"/>
            <a:ext cx="887960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Правовое просвещение для муниципальных служащих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4429" y="2123317"/>
            <a:ext cx="9440579" cy="376669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Семинар по подготовке к декларативной кампании за 2022 год «Рекомендации </a:t>
            </a:r>
            <a:r>
              <a:rPr lang="ru-RU" sz="2000" dirty="0">
                <a:solidFill>
                  <a:schemeClr val="tx1"/>
                </a:solidFill>
              </a:rPr>
              <a:t>по вопросам предоставления сведений  о доходах, расходах, об имуществе и обязательствах имущественного характера и заполнения соответствующей формы справки </a:t>
            </a:r>
            <a:r>
              <a:rPr lang="ru-RU" sz="2000" dirty="0" smtClean="0">
                <a:solidFill>
                  <a:schemeClr val="tx1"/>
                </a:solidFill>
              </a:rPr>
              <a:t>с </a:t>
            </a:r>
            <a:r>
              <a:rPr lang="ru-RU" sz="2000" dirty="0">
                <a:solidFill>
                  <a:schemeClr val="tx1"/>
                </a:solidFill>
              </a:rPr>
              <a:t>использованием специального программного обеспечения «Справки БК</a:t>
            </a:r>
            <a:r>
              <a:rPr lang="ru-RU" sz="2000" dirty="0" smtClean="0">
                <a:solidFill>
                  <a:schemeClr val="tx1"/>
                </a:solidFill>
              </a:rPr>
              <a:t>»;</a:t>
            </a:r>
          </a:p>
          <a:p>
            <a:pPr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C:\Users\Tkachenko\Desktop\Служебная переписка\2022\Департамент по противодействию коррупции\Протокольные поручения\Протокол № 4-К от 30.12.2021\пп 7.1 п.7р.1\kor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9839" y="4385388"/>
            <a:ext cx="1884782" cy="20060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3106" y="219506"/>
            <a:ext cx="1016472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Противодействие коррупции при осуществлении государственных и муниципальных закупок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3450" y="1886712"/>
            <a:ext cx="9497138" cy="4608576"/>
          </a:xfrm>
        </p:spPr>
        <p:txBody>
          <a:bodyPr>
            <a:no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1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муниципальный служащий прошел повышение квалификации по теме: «Противодействие коррупции при осуществлении государственных и муниципальных закупок».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Администрацией Ницинского сельского поселения приняты правовые акты в сфере закупок: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 создании контрактной службы и утверждении Положения о контрактной службе администрации Ницинского сельского поселения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Постановление №8 от 09.01.2023 О создании контрактной службы и утверждении Положения о контрактной службе администрации Ницинского сельского поселения </a:t>
            </a:r>
            <a:endParaRPr lang="ru-RU" sz="1400" dirty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Проведен семинар  для муниципальных служащих участвующих в осуществлении закупок. «Типовые  ситуации конфликта интересов в закупочной деятельности, их предотвращение и урегулирование»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3" y="4191000"/>
            <a:ext cx="1905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447" y="624110"/>
            <a:ext cx="8942165" cy="187454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Выполнение целевых показателей реализации плана мероприятий по противодействию коррупции в Ницинском сельском поселении в 2023 году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1814" y="2528596"/>
            <a:ext cx="8920900" cy="3648269"/>
          </a:xfrm>
        </p:spPr>
        <p:txBody>
          <a:bodyPr>
            <a:noAutofit/>
          </a:bodyPr>
          <a:lstStyle/>
          <a:p>
            <a:r>
              <a:rPr lang="ru-RU" sz="1100" dirty="0" smtClean="0"/>
              <a:t>1. Увеличение доли принятых в текущем году муниципальных нормативных правовых актов Ницинского сельского поселения, в отношении проектов которых проведена антикоррупционная экспертиза, от общего количества принятых в текущем году муниципальных нормативных правовых актов – проведена антикоррупционная экспертиза100% проектов муниципальных нормативных правовых актов. Выполнено.</a:t>
            </a:r>
          </a:p>
          <a:p>
            <a:r>
              <a:rPr lang="ru-RU" sz="1100" dirty="0" smtClean="0"/>
              <a:t>2. Увеличение доли муниципальных служащих Ницинского сельского поселения,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Ницинского сельского поселения , обязанных представлять такие сведения – 100% муниципальных служащих предоставили сведения своевременно. Выполнено.</a:t>
            </a:r>
          </a:p>
          <a:p>
            <a:r>
              <a:rPr lang="ru-RU" sz="1100" dirty="0" smtClean="0"/>
              <a:t>3. Количество институтов гражданского общества, принявших участие в реализации Плана мероприятий – 1,. Выполнено.</a:t>
            </a:r>
          </a:p>
          <a:p>
            <a:r>
              <a:rPr lang="ru-RU" sz="1100" dirty="0" smtClean="0"/>
              <a:t>Увеличение доли заседаний комиссии по соблюдению требований к служебному поведению и урегулированию конфликта интересов в Администрации Ницинского сельского поселения, информация о которых размещена на официальном сайте Администрации Ницинского сельского поселения в 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Выполнено.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945</TotalTime>
  <Words>714</Words>
  <Application>Microsoft Office PowerPoint</Application>
  <PresentationFormat>Широкоэкранный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Отчет о выполнении  плана противодействия коррупции и достигнутых целевых показателей в органах местного самоуправления Ницинского сельского поселения</vt:lpstr>
      <vt:lpstr>Коррупция - это</vt:lpstr>
      <vt:lpstr>Базовые документы  по профилактике коррупции в  Ницинском сельском поселении</vt:lpstr>
      <vt:lpstr>В Ницинском сельском поселении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 Ницинского сельского поселения http://nicinskoe.ru/protivodeystvie//</vt:lpstr>
      <vt:lpstr>Правовое просвещение для муниципальных служащих </vt:lpstr>
      <vt:lpstr>Противодействие коррупции при осуществлении государственных и муниципальных закупок  </vt:lpstr>
      <vt:lpstr>Выполнение целевых показателей реализации плана мероприятий по противодействию коррупции в Ницинском сельском поселении в 2023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First</cp:lastModifiedBy>
  <cp:revision>74</cp:revision>
  <cp:lastPrinted>2022-02-01T05:57:00Z</cp:lastPrinted>
  <dcterms:created xsi:type="dcterms:W3CDTF">2018-12-14T04:51:41Z</dcterms:created>
  <dcterms:modified xsi:type="dcterms:W3CDTF">2024-01-29T08:50:08Z</dcterms:modified>
</cp:coreProperties>
</file>