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 varScale="1">
        <p:scale>
          <a:sx n="58" d="100"/>
          <a:sy n="58" d="100"/>
        </p:scale>
        <p:origin x="77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317</c:v>
                </c:pt>
                <c:pt idx="1">
                  <c:v>3038</c:v>
                </c:pt>
                <c:pt idx="2">
                  <c:v>26</c:v>
                </c:pt>
                <c:pt idx="3">
                  <c:v>301</c:v>
                </c:pt>
                <c:pt idx="4">
                  <c:v>702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295</c:v>
                </c:pt>
                <c:pt idx="1">
                  <c:v>2813</c:v>
                </c:pt>
                <c:pt idx="2">
                  <c:v>25</c:v>
                </c:pt>
                <c:pt idx="3">
                  <c:v>301</c:v>
                </c:pt>
                <c:pt idx="4">
                  <c:v>702</c:v>
                </c:pt>
                <c:pt idx="5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281</c:v>
                </c:pt>
                <c:pt idx="1">
                  <c:v>2605</c:v>
                </c:pt>
                <c:pt idx="2">
                  <c:v>21</c:v>
                </c:pt>
                <c:pt idx="3">
                  <c:v>301</c:v>
                </c:pt>
                <c:pt idx="4">
                  <c:v>702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6446152"/>
        <c:axId val="168233504"/>
      </c:barChart>
      <c:catAx>
        <c:axId val="166446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8233504"/>
        <c:crosses val="autoZero"/>
        <c:auto val="1"/>
        <c:lblAlgn val="ctr"/>
        <c:lblOffset val="100"/>
        <c:noMultiLvlLbl val="0"/>
      </c:catAx>
      <c:valAx>
        <c:axId val="168233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6446152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8801</c:v>
                </c:pt>
                <c:pt idx="1">
                  <c:v>128.6</c:v>
                </c:pt>
                <c:pt idx="2">
                  <c:v>9270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8746</c:v>
                </c:pt>
                <c:pt idx="1">
                  <c:v>121.1</c:v>
                </c:pt>
                <c:pt idx="2" formatCode="0.0">
                  <c:v>9191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8801</c:v>
                </c:pt>
                <c:pt idx="1">
                  <c:v>118.6</c:v>
                </c:pt>
                <c:pt idx="2" formatCode="0.0">
                  <c:v>15452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7147312"/>
        <c:axId val="168214752"/>
        <c:axId val="0"/>
      </c:bar3DChart>
      <c:catAx>
        <c:axId val="167147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214752"/>
        <c:crosses val="autoZero"/>
        <c:auto val="1"/>
        <c:lblAlgn val="ctr"/>
        <c:lblOffset val="100"/>
        <c:noMultiLvlLbl val="0"/>
      </c:catAx>
      <c:valAx>
        <c:axId val="16821475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671473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8041.2</c:v>
                </c:pt>
                <c:pt idx="1">
                  <c:v>118.6</c:v>
                </c:pt>
                <c:pt idx="2">
                  <c:v>973</c:v>
                </c:pt>
                <c:pt idx="3">
                  <c:v>4649</c:v>
                </c:pt>
                <c:pt idx="4">
                  <c:v>5138</c:v>
                </c:pt>
                <c:pt idx="5">
                  <c:v>25</c:v>
                </c:pt>
                <c:pt idx="6">
                  <c:v>10538</c:v>
                </c:pt>
                <c:pt idx="7">
                  <c:v>35</c:v>
                </c:pt>
                <c:pt idx="8">
                  <c:v>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49862"/>
            <a:ext cx="9299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557" y="-82917"/>
            <a:ext cx="1530042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Проект бюджета Ницинского </a:t>
            </a:r>
            <a:r>
              <a:rPr lang="ru-RU" sz="2400" smtClean="0">
                <a:solidFill>
                  <a:srgbClr val="FF0000"/>
                </a:solidFill>
              </a:rPr>
              <a:t>сельского </a:t>
            </a:r>
            <a:r>
              <a:rPr lang="ru-RU" sz="2400" smtClean="0">
                <a:solidFill>
                  <a:srgbClr val="FF0000"/>
                </a:solidFill>
              </a:rPr>
              <a:t>поселения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 2021год и плановый период 2022 и 2023 годов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873009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7564413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491864"/>
              </p:ext>
            </p:extLst>
          </p:nvPr>
        </p:nvGraphicFramePr>
        <p:xfrm>
          <a:off x="0" y="686196"/>
          <a:ext cx="9143999" cy="5911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2249,0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4558,7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4211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4462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317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2567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3038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0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15930,0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26566,8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15452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18058,3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18202,6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29704,9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41289,1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8041,2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118,6,1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973,0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4649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5138тыс.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29624,8тыс.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10538,0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08005" y="4113076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2020ГОД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2020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42633472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</a:t>
            </a:r>
            <a:r>
              <a:rPr lang="ru-RU" sz="1800" b="1" i="1" dirty="0" smtClean="0"/>
              <a:t>2020 </a:t>
            </a:r>
            <a:r>
              <a:rPr lang="ru-RU" sz="1800" b="1" i="1" dirty="0"/>
              <a:t>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2764,0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smtClean="0"/>
              <a:t>27248,8</a:t>
            </a:r>
            <a:r>
              <a:rPr lang="ru-RU" smtClean="0"/>
              <a:t>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2020ГОД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6947,2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5684,0тыс.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- 145,0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26,0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25,0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правонарушениях- 02,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118,6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118,6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2020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2020 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973,0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960,0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2020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5" y="254088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98782" y="1087094"/>
            <a:ext cx="2826785" cy="1129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755,0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1836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50,0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60108" y="1087095"/>
            <a:ext cx="1634478" cy="13017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2008,0 тыс. руб</a:t>
            </a:r>
            <a:r>
              <a:rPr lang="ru-RU" sz="1030" dirty="0" smtClean="0"/>
              <a:t>.</a:t>
            </a:r>
            <a:endParaRPr lang="ru-RU" sz="103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447" y="1356331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</a:t>
            </a:r>
          </a:p>
          <a:p>
            <a:pPr algn="ctr"/>
            <a:r>
              <a:rPr lang="ru-RU" dirty="0" smtClean="0"/>
              <a:t>4649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</a:t>
            </a:r>
            <a:r>
              <a:rPr lang="ru-RU" sz="2000" b="1" i="1" dirty="0" smtClean="0"/>
              <a:t>2020 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5138,0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405,0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3271646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2438,0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767906" y="3538700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2064,0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25,0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2020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764704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10538,0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9080" y="1736812"/>
            <a:ext cx="1766771" cy="16887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НицинскогоДК</a:t>
            </a:r>
            <a:r>
              <a:rPr lang="ru-RU" sz="1600" dirty="0" smtClean="0"/>
              <a:t> –          452,0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8586,0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1500,0тыс.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 flipV="1">
            <a:off x="6791168" y="1736812"/>
            <a:ext cx="91298" cy="30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7269" y="5877272"/>
            <a:ext cx="7815171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 Ницинского сельского поселения на культуру в расчете на одного жителя в 2019 году составляет -8781 рублей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94501" y="159294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</a:t>
            </a:r>
            <a:r>
              <a:rPr lang="ru-RU" sz="1800" b="1" i="1" dirty="0" smtClean="0"/>
              <a:t>2020 </a:t>
            </a:r>
            <a:r>
              <a:rPr lang="ru-RU" sz="1800" b="1" i="1" dirty="0"/>
              <a:t>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поселении»- 5,0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</a:t>
            </a:r>
            <a:r>
              <a:rPr lang="ru-RU" dirty="0">
                <a:solidFill>
                  <a:srgbClr val="7030A0"/>
                </a:solidFill>
              </a:rPr>
              <a:t>3</a:t>
            </a:r>
            <a:r>
              <a:rPr lang="ru-RU" dirty="0" smtClean="0">
                <a:solidFill>
                  <a:srgbClr val="7030A0"/>
                </a:solidFill>
              </a:rPr>
              <a:t>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Ницинского сельского поселения» -          80,0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80,0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</a:t>
            </a:r>
            <a:r>
              <a:rPr lang="ru-RU" sz="2200" b="1" i="1" dirty="0" smtClean="0"/>
              <a:t>2020 </a:t>
            </a:r>
            <a:r>
              <a:rPr lang="ru-RU" sz="2200" b="1" i="1" dirty="0"/>
              <a:t>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475128"/>
              </p:ext>
            </p:extLst>
          </p:nvPr>
        </p:nvGraphicFramePr>
        <p:xfrm>
          <a:off x="107504" y="1666887"/>
          <a:ext cx="8928992" cy="51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12168"/>
                <a:gridCol w="1584176"/>
              </a:tblGrid>
              <a:tr h="928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ТАБАРИНСКОГО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54421,8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44400,0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47173,3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11950,0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6786,0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5670,6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3571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187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42471,8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37614,0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41502,7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29607,5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54421,8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44400,0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47173,3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33178,5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-118,5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2020ГОД И ПЛАНОВЫЙ ПЕРИОД 2021 И 2022ГОДОВ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349398"/>
              </p:ext>
            </p:extLst>
          </p:nvPr>
        </p:nvGraphicFramePr>
        <p:xfrm>
          <a:off x="0" y="724719"/>
          <a:ext cx="9468544" cy="68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368152"/>
                <a:gridCol w="1152128"/>
                <a:gridCol w="1080120"/>
                <a:gridCol w="1152128"/>
                <a:gridCol w="1152128"/>
                <a:gridCol w="1152128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133,4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17,0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79,2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84,5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15004,21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14127,76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15981,06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16863,59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17859,64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40,0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1140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88394"/>
              </p:ext>
            </p:extLst>
          </p:nvPr>
        </p:nvGraphicFramePr>
        <p:xfrm>
          <a:off x="251520" y="692696"/>
          <a:ext cx="8712968" cy="573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29624,8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4462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25641,8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18058,3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182020,6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8041,2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7401,5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8091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128,6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3038,0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1815,40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8200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2978</TotalTime>
  <Words>1898</Words>
  <Application>Microsoft Office PowerPoint</Application>
  <PresentationFormat>Экран (4:3)</PresentationFormat>
  <Paragraphs>392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Trebuchet MS</vt:lpstr>
      <vt:lpstr>Wingdings 3</vt:lpstr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2020ГОД И ПЛАНОВЫЙ ПЕРИОД 2021 И 2022ГОДОВ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2020 ГОД</vt:lpstr>
      <vt:lpstr>БЮДЖЕТ НИЦИНСКОГО СЕЛЬСКОГО ПОСЕЛЕНИЯ НА 2020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2020 ГОД  ПО ЖИЛИЩНО-КОММУНАЛЬНОМУ ХОЗЯЙСТВУ   </vt:lpstr>
      <vt:lpstr>Презентация PowerPoint</vt:lpstr>
      <vt:lpstr>Расходы  бюджета  по культуре и кинематографии 2020 год</vt:lpstr>
      <vt:lpstr>РАСХОДЫ БЮДЖЕТА НА 2020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2020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First</cp:lastModifiedBy>
  <cp:revision>292</cp:revision>
  <cp:lastPrinted>2020-08-27T06:03:38Z</cp:lastPrinted>
  <dcterms:created xsi:type="dcterms:W3CDTF">2018-02-07T06:08:12Z</dcterms:created>
  <dcterms:modified xsi:type="dcterms:W3CDTF">2023-04-26T06:53:30Z</dcterms:modified>
</cp:coreProperties>
</file>