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705" autoAdjust="0"/>
  </p:normalViewPr>
  <p:slideViewPr>
    <p:cSldViewPr>
      <p:cViewPr varScale="1">
        <p:scale>
          <a:sx n="83" d="100"/>
          <a:sy n="83" d="100"/>
        </p:scale>
        <p:origin x="45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50"/>
      <c:rotY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55317642769037E-2"/>
          <c:y val="0.10464178222621728"/>
          <c:w val="0.90446823572309631"/>
          <c:h val="0.46844290028380686"/>
        </c:manualLayout>
      </c:layout>
      <c:line3D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бюджета (план)</c:v>
                </c:pt>
              </c:strCache>
            </c:strRef>
          </c:tx>
          <c:dLbls>
            <c:dLbl>
              <c:idx val="0"/>
              <c:layout>
                <c:manualLayout>
                  <c:x val="8.6455535441595822E-3"/>
                  <c:y val="-3.359437134850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83288567065533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635918025569114E-2"/>
                  <c:y val="-3.3594150914448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561996379487247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Слободо-Туринское с/п, 7046 чел.</c:v>
                </c:pt>
                <c:pt idx="1">
                  <c:v>Сладковское с/п, 1600 чел.</c:v>
                </c:pt>
                <c:pt idx="2">
                  <c:v>Ницинское с/п, 1143 чел.</c:v>
                </c:pt>
                <c:pt idx="3">
                  <c:v>Усть-Ницинское с/п, 2764 чел.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104441</c:v>
                </c:pt>
                <c:pt idx="1">
                  <c:v>41436.9</c:v>
                </c:pt>
                <c:pt idx="2">
                  <c:v>42228.6</c:v>
                </c:pt>
                <c:pt idx="3">
                  <c:v>61067.9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Depth val="0"/>
        <c:axId val="51907384"/>
        <c:axId val="51907776"/>
        <c:axId val="161509928"/>
      </c:line3DChart>
      <c:catAx>
        <c:axId val="51907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="1" i="1" cap="none" baseline="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  <c:crossAx val="51907776"/>
        <c:crosses val="autoZero"/>
        <c:auto val="1"/>
        <c:lblAlgn val="ctr"/>
        <c:lblOffset val="100"/>
        <c:noMultiLvlLbl val="0"/>
      </c:catAx>
      <c:valAx>
        <c:axId val="51907776"/>
        <c:scaling>
          <c:orientation val="minMax"/>
          <c:max val="300000"/>
        </c:scaling>
        <c:delete val="1"/>
        <c:axPos val="l"/>
        <c:numFmt formatCode="General" sourceLinked="1"/>
        <c:majorTickMark val="none"/>
        <c:minorTickMark val="none"/>
        <c:tickLblPos val="nextTo"/>
        <c:crossAx val="51907384"/>
        <c:crosses val="autoZero"/>
        <c:crossBetween val="between"/>
      </c:valAx>
      <c:serAx>
        <c:axId val="161509928"/>
        <c:scaling>
          <c:orientation val="minMax"/>
        </c:scaling>
        <c:delete val="0"/>
        <c:axPos val="b"/>
        <c:majorTickMark val="out"/>
        <c:minorTickMark val="none"/>
        <c:tickLblPos val="nextTo"/>
        <c:crossAx val="51907776"/>
        <c:crosses val="autoZero"/>
      </c:serAx>
    </c:plotArea>
    <c:legend>
      <c:legendPos val="r"/>
      <c:layout>
        <c:manualLayout>
          <c:xMode val="edge"/>
          <c:yMode val="edge"/>
          <c:x val="0.79708857885186246"/>
          <c:y val="0.68246289132857296"/>
          <c:w val="0.20291148205754916"/>
          <c:h val="5.3963139898036028E-2"/>
        </c:manualLayout>
      </c:layout>
      <c:overlay val="0"/>
      <c:txPr>
        <a:bodyPr/>
        <a:lstStyle/>
        <a:p>
          <a:pPr>
            <a:defRPr sz="1200" b="1" i="1" baseline="0">
              <a:solidFill>
                <a:schemeClr val="accent2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50"/>
      <c:rotY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0284658231070334"/>
          <c:y val="4.5852018125932127E-2"/>
          <c:w val="0.89715341768929668"/>
          <c:h val="0.56998885645702668"/>
        </c:manualLayout>
      </c:layout>
      <c:line3D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(план)</c:v>
                </c:pt>
              </c:strCache>
            </c:strRef>
          </c:tx>
          <c:dLbls>
            <c:dLbl>
              <c:idx val="0"/>
              <c:layout>
                <c:manualLayout>
                  <c:x val="8.6455535441595822E-3"/>
                  <c:y val="-3.359437134850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83288567065533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103774961823414E-2"/>
                  <c:y val="-2.7995125762040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561996379487247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Слободо-Туринское с/п, 7046 чел.</c:v>
                </c:pt>
                <c:pt idx="1">
                  <c:v>Сладковское с/п, 1600 чел.</c:v>
                </c:pt>
                <c:pt idx="2">
                  <c:v>Ницинское с/п, 1143 чел.</c:v>
                </c:pt>
                <c:pt idx="3">
                  <c:v>Усть-Ницинское с/п, 2764 чел.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104441</c:v>
                </c:pt>
                <c:pt idx="1">
                  <c:v>41436.9</c:v>
                </c:pt>
                <c:pt idx="2">
                  <c:v>42228.6</c:v>
                </c:pt>
                <c:pt idx="3">
                  <c:v>59549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Depth val="50"/>
        <c:axId val="159435072"/>
        <c:axId val="159434680"/>
        <c:axId val="119360168"/>
      </c:line3DChart>
      <c:catAx>
        <c:axId val="159435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="1" i="1" cap="none" baseline="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  <c:crossAx val="159434680"/>
        <c:crosses val="autoZero"/>
        <c:auto val="1"/>
        <c:lblAlgn val="ctr"/>
        <c:lblOffset val="100"/>
        <c:noMultiLvlLbl val="0"/>
      </c:catAx>
      <c:valAx>
        <c:axId val="159434680"/>
        <c:scaling>
          <c:orientation val="minMax"/>
          <c:max val="300000"/>
        </c:scaling>
        <c:delete val="1"/>
        <c:axPos val="l"/>
        <c:numFmt formatCode="General" sourceLinked="1"/>
        <c:majorTickMark val="none"/>
        <c:minorTickMark val="none"/>
        <c:tickLblPos val="nextTo"/>
        <c:crossAx val="159435072"/>
        <c:crosses val="autoZero"/>
        <c:crossBetween val="between"/>
      </c:valAx>
      <c:serAx>
        <c:axId val="119360168"/>
        <c:scaling>
          <c:orientation val="minMax"/>
        </c:scaling>
        <c:delete val="0"/>
        <c:axPos val="b"/>
        <c:majorTickMark val="out"/>
        <c:minorTickMark val="none"/>
        <c:tickLblPos val="nextTo"/>
        <c:crossAx val="159434680"/>
        <c:crosses val="autoZero"/>
      </c:serAx>
    </c:plotArea>
    <c:legend>
      <c:legendPos val="r"/>
      <c:layout>
        <c:manualLayout>
          <c:xMode val="edge"/>
          <c:yMode val="edge"/>
          <c:x val="0.79708857885186246"/>
          <c:y val="0.59160598317358681"/>
          <c:w val="0.20291147606315002"/>
          <c:h val="5.1510269902670755E-2"/>
        </c:manualLayout>
      </c:layout>
      <c:overlay val="0"/>
      <c:txPr>
        <a:bodyPr/>
        <a:lstStyle/>
        <a:p>
          <a:pPr>
            <a:defRPr sz="1200" b="1" i="1" baseline="0">
              <a:solidFill>
                <a:schemeClr val="accent2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Сопоставимые параметры бюджетов сельских поселений  Слободо-Туринского муниципального района по доходам, тыс. руб.</a:t>
            </a:r>
            <a:endParaRPr lang="ru-RU" sz="1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277028"/>
              </p:ext>
            </p:extLst>
          </p:nvPr>
        </p:nvGraphicFramePr>
        <p:xfrm>
          <a:off x="683568" y="1484784"/>
          <a:ext cx="77768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755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Сопоставимые параметры бюджетов сельских поселений  Слободо-Туринского муниципального района по расходам, тыс. руб.</a:t>
            </a:r>
            <a:endParaRPr lang="ru-RU" sz="1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837697"/>
              </p:ext>
            </p:extLst>
          </p:nvPr>
        </p:nvGraphicFramePr>
        <p:xfrm>
          <a:off x="467544" y="1484784"/>
          <a:ext cx="76683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0913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225</TotalTime>
  <Words>48</Words>
  <Application>Microsoft Office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Brush Script MT</vt:lpstr>
      <vt:lpstr>Constantia</vt:lpstr>
      <vt:lpstr>Franklin Gothic Book</vt:lpstr>
      <vt:lpstr>Liberation Serif</vt:lpstr>
      <vt:lpstr>Rage Italic</vt:lpstr>
      <vt:lpstr>Кнопка</vt:lpstr>
      <vt:lpstr>Сопоставимые параметры бюджетов сельских поселений  Слободо-Туринского муниципального района по доходам, тыс. руб.</vt:lpstr>
      <vt:lpstr>Сопоставимые параметры бюджетов сельских поселений  Слободо-Туринского муниципального района по расходам, тыс. руб.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6-2</dc:creator>
  <cp:lastModifiedBy>First</cp:lastModifiedBy>
  <cp:revision>19</cp:revision>
  <dcterms:created xsi:type="dcterms:W3CDTF">2022-06-07T06:51:45Z</dcterms:created>
  <dcterms:modified xsi:type="dcterms:W3CDTF">2023-03-14T06:49:10Z</dcterms:modified>
</cp:coreProperties>
</file>