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3" r:id="rId9"/>
    <p:sldId id="264" r:id="rId10"/>
    <p:sldId id="268" r:id="rId11"/>
    <p:sldId id="269" r:id="rId1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4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72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38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110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3113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297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0136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5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856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47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08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0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025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32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57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77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28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94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E3E51B-682F-42FB-8A6F-FB4F927E5DCE}" type="datetimeFigureOut">
              <a:rPr lang="ru-RU" smtClean="0"/>
              <a:pPr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72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  <p:sldLayoutId id="2147483989" r:id="rId12"/>
    <p:sldLayoutId id="2147483990" r:id="rId13"/>
    <p:sldLayoutId id="2147483991" r:id="rId14"/>
    <p:sldLayoutId id="2147483992" r:id="rId15"/>
    <p:sldLayoutId id="2147483993" r:id="rId16"/>
    <p:sldLayoutId id="21474839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8916" y="688369"/>
            <a:ext cx="11229654" cy="266132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Отчет о выполнении </a:t>
            </a:r>
            <a:br>
              <a:rPr lang="ru-RU" sz="3600" dirty="0" smtClean="0"/>
            </a:br>
            <a:r>
              <a:rPr lang="ru-RU" sz="3600" dirty="0" smtClean="0"/>
              <a:t>плана противодействия коррупции и достигнутых целевых показателей</a:t>
            </a:r>
            <a:br>
              <a:rPr lang="ru-RU" sz="3600" dirty="0" smtClean="0"/>
            </a:br>
            <a:r>
              <a:rPr lang="ru-RU" sz="3600" dirty="0" smtClean="0"/>
              <a:t>в органах местного самоуправления Ницинского сельского поселения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85788" y="4898571"/>
            <a:ext cx="4189112" cy="1439269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И.А. Молодых специалист 1 категории Администрации Ницинского сельского поселения.</a:t>
            </a:r>
          </a:p>
        </p:txBody>
      </p:sp>
      <p:pic>
        <p:nvPicPr>
          <p:cNvPr id="2050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1110" y="4460033"/>
            <a:ext cx="1716833" cy="18264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41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2447" y="624110"/>
            <a:ext cx="8942165" cy="1874541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Выполнение целевых показателей реализации плана мероприятий по противодействию коррупции в Ницинском сельском поселении в </a:t>
            </a:r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2020 </a:t>
            </a:r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году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1814" y="2528596"/>
            <a:ext cx="8920900" cy="3648269"/>
          </a:xfrm>
        </p:spPr>
        <p:txBody>
          <a:bodyPr>
            <a:noAutofit/>
          </a:bodyPr>
          <a:lstStyle/>
          <a:p>
            <a:r>
              <a:rPr lang="ru-RU" sz="1100" dirty="0" smtClean="0"/>
              <a:t>1. Увеличение доли принятых в текущем году муниципальных нормативных правовых актов Ницинского сельского поселения, в отношении проектов которых проведена антикоррупционная экспертиза, от общего количества принятых в текущем году муниципальных нормативных правовых актов – проведена антикоррупционная экспертиза100% проектов муниципальных нормативных правовых актов. Выполнено.</a:t>
            </a:r>
          </a:p>
          <a:p>
            <a:r>
              <a:rPr lang="ru-RU" sz="1100" dirty="0" smtClean="0"/>
              <a:t>2. Увеличение доли муниципальных служащих Ницинского сельского поселения, своевременно представивших сведения о доходах, расходах, об имуществе и обязательствах имущественного характера, от общего числа муниципальных служащих Ницинского сельского поселения , обязанных представлять такие сведения – 100% муниципальных служащих предоставили сведения своевременно. Выполнено.</a:t>
            </a:r>
          </a:p>
          <a:p>
            <a:r>
              <a:rPr lang="ru-RU" sz="1100" dirty="0" smtClean="0"/>
              <a:t>3. Количество размещенных в средствах массовой информации информационных материалов антикоррупционной направленности – размещено </a:t>
            </a:r>
            <a:r>
              <a:rPr lang="ru-RU" sz="1100" dirty="0" smtClean="0"/>
              <a:t>1 информационный материал </a:t>
            </a:r>
            <a:r>
              <a:rPr lang="ru-RU" sz="1100" kern="100" dirty="0"/>
              <a:t>периодическом издании газете Думы и Администрации Ницинского сельского поселения «Информационный вестник Ницинского сельского поселения», </a:t>
            </a:r>
            <a:r>
              <a:rPr lang="ru-RU" sz="1100" kern="100" dirty="0" smtClean="0"/>
              <a:t>.</a:t>
            </a:r>
            <a:r>
              <a:rPr lang="ru-RU" sz="1100" dirty="0" smtClean="0"/>
              <a:t> Выполнено</a:t>
            </a:r>
          </a:p>
          <a:p>
            <a:r>
              <a:rPr lang="ru-RU" sz="1100" dirty="0" smtClean="0"/>
              <a:t>4. Количество институтов гражданского общества, принявших участие в реализации Плана мероприятий – 1,. Выполнено.</a:t>
            </a:r>
          </a:p>
          <a:p>
            <a:r>
              <a:rPr lang="ru-RU" sz="1100" dirty="0" smtClean="0"/>
              <a:t>Увеличение доли заседаний комиссии по соблюдению требований к служебному поведению и урегулированию конфликта интересов в Администрации Ницинского сельского поселения, информация о которых размещена на официальном сайте Администрации Ницинского сельского поселения в информационно-телекоммуникационной сети «Интернет»,  от общего количества проведенных заседаний указанной комиссии – размещена информация о всех заседаниях комиссии. Выполнено.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24530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1oj_korrupcij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39264" y="685800"/>
            <a:ext cx="6424297" cy="3614738"/>
          </a:xfrm>
        </p:spPr>
      </p:pic>
      <p:pic>
        <p:nvPicPr>
          <p:cNvPr id="1026" name="Picture 2" descr="C:\Users\Tkachenko\Desktop\Служебная переписка\2022\Департамент по противодействию коррупции\Протокольные поручения\Протокол № 4-К от 30.12.2021\пп 7.1 п.7р.1\net_korrupcii_2_201661714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2065" y="410547"/>
            <a:ext cx="9479901" cy="2491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8134" y="599303"/>
            <a:ext cx="8911687" cy="784283"/>
          </a:xfrm>
        </p:spPr>
        <p:txBody>
          <a:bodyPr/>
          <a:lstStyle/>
          <a:p>
            <a:r>
              <a:rPr lang="ru-RU" dirty="0" smtClean="0"/>
              <a:t>Коррупция - 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8134" y="1383586"/>
            <a:ext cx="8911687" cy="52740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100" dirty="0" smtClean="0">
                <a:solidFill>
                  <a:schemeClr val="tx1"/>
                </a:solidFill>
              </a:rPr>
              <a:t>злоупотребление </a:t>
            </a:r>
            <a:r>
              <a:rPr lang="ru-RU" sz="2100" dirty="0">
                <a:solidFill>
                  <a:schemeClr val="tx1"/>
                </a:solidFill>
              </a:rPr>
              <a:t>служебным положением,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дача взятки,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получение взятки,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злоупотребление полномочиями,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коммерческий подкуп либо иное незаконное использование физическим лицом своего должностного положения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вопреки законным интересам общества и государства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</a:rPr>
              <a:t>в целях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получения выгоды в виде денег,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ценностей,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иного имущества или услуг имущественного характера,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иных имущественных прав для себя или для третьих лиц либо незаконное предоставление такой выгоды указанному лицу другими физическими лицами, а также совершение деяний от имени или в интересах юридического </a:t>
            </a:r>
            <a:r>
              <a:rPr lang="ru-RU" sz="2100" dirty="0" smtClean="0">
                <a:solidFill>
                  <a:schemeClr val="tx1"/>
                </a:solidFill>
              </a:rPr>
              <a:t>лица</a:t>
            </a:r>
            <a:endParaRPr lang="ru-RU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6204" y="506792"/>
            <a:ext cx="9833347" cy="151291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Базовые документы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по профилактике коррупции в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Ницинском сельском поселении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03198" y="3051109"/>
            <a:ext cx="8943402" cy="1548883"/>
          </a:xfrm>
        </p:spPr>
        <p:txBody>
          <a:bodyPr>
            <a:normAutofit fontScale="85000" lnSpcReduction="10000"/>
          </a:bodyPr>
          <a:lstStyle/>
          <a:p>
            <a:pPr marL="3175" indent="539750" algn="just"/>
            <a:r>
              <a:rPr lang="ru-RU" sz="2000" dirty="0" smtClean="0">
                <a:solidFill>
                  <a:schemeClr val="tx1"/>
                </a:solidFill>
              </a:rPr>
              <a:t>Постановлением Администрации Ницинского сельского поселения от </a:t>
            </a:r>
            <a:r>
              <a:rPr lang="ru-RU" sz="2000" dirty="0" smtClean="0">
                <a:solidFill>
                  <a:schemeClr val="tx1"/>
                </a:solidFill>
              </a:rPr>
              <a:t>28.12.2020 </a:t>
            </a:r>
            <a:r>
              <a:rPr lang="ru-RU" sz="2000" dirty="0">
                <a:solidFill>
                  <a:schemeClr val="tx1"/>
                </a:solidFill>
              </a:rPr>
              <a:t>года № </a:t>
            </a:r>
            <a:r>
              <a:rPr lang="ru-RU" sz="2000" dirty="0" smtClean="0">
                <a:solidFill>
                  <a:schemeClr val="tx1"/>
                </a:solidFill>
              </a:rPr>
              <a:t>153 </a:t>
            </a:r>
            <a:r>
              <a:rPr lang="ru-RU" sz="2000" dirty="0" smtClean="0">
                <a:solidFill>
                  <a:schemeClr val="tx1"/>
                </a:solidFill>
              </a:rPr>
              <a:t>утверждены План мероприятий по противодействию коррупции в Ницинском сельском поселении на 2021 - </a:t>
            </a:r>
            <a:r>
              <a:rPr lang="ru-RU" sz="2000" dirty="0" smtClean="0">
                <a:solidFill>
                  <a:schemeClr val="tx1"/>
                </a:solidFill>
              </a:rPr>
              <a:t>2023 </a:t>
            </a:r>
            <a:r>
              <a:rPr lang="ru-RU" sz="2000" dirty="0" smtClean="0">
                <a:solidFill>
                  <a:schemeClr val="tx1"/>
                </a:solidFill>
              </a:rPr>
              <a:t>годы и перечень целевых показателей реализации Плана мероприятий по противодействию коррупции в Ницинском сельском поселении  на 2021 - </a:t>
            </a:r>
            <a:r>
              <a:rPr lang="ru-RU" sz="2000" dirty="0" smtClean="0">
                <a:solidFill>
                  <a:schemeClr val="tx1"/>
                </a:solidFill>
              </a:rPr>
              <a:t>2023 </a:t>
            </a:r>
            <a:r>
              <a:rPr lang="ru-RU" sz="2000" dirty="0" smtClean="0">
                <a:solidFill>
                  <a:schemeClr val="tx1"/>
                </a:solidFill>
              </a:rPr>
              <a:t>годы.</a:t>
            </a:r>
          </a:p>
          <a:p>
            <a:pPr marL="3175" indent="539750" algn="just"/>
            <a:endParaRPr lang="ru-RU" sz="2000" dirty="0" smtClean="0">
              <a:solidFill>
                <a:schemeClr val="tx1"/>
              </a:solidFill>
            </a:endParaRPr>
          </a:p>
          <a:p>
            <a:pPr marL="3175" indent="539750" algn="just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2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5494" y="517783"/>
            <a:ext cx="10087911" cy="111963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 </a:t>
            </a:r>
            <a:r>
              <a:rPr lang="ru-RU" dirty="0" smtClean="0"/>
              <a:t>Ницинском сельском поселении созданы </a:t>
            </a:r>
            <a:r>
              <a:rPr lang="ru-RU" dirty="0"/>
              <a:t>и действуют комиссии: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527850" y="1988188"/>
            <a:ext cx="4295737" cy="434881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 координации работы по противодействию коррупции в Ницинском сельском поселении</a:t>
            </a: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В </a:t>
            </a:r>
            <a:r>
              <a:rPr lang="ru-RU" sz="2000" dirty="0" smtClean="0">
                <a:solidFill>
                  <a:schemeClr val="tx1"/>
                </a:solidFill>
              </a:rPr>
              <a:t>2020 </a:t>
            </a:r>
            <a:r>
              <a:rPr lang="ru-RU" sz="2000" dirty="0">
                <a:solidFill>
                  <a:schemeClr val="tx1"/>
                </a:solidFill>
              </a:rPr>
              <a:t>году проведено 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2467659" y="1988189"/>
            <a:ext cx="4369075" cy="4348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по соблюдению требований к служебному поведению лицами, замещающими должности муниципальной службы в органах местного самоуправления Ницинского сельского поселения и урегулированию конфликта интересов </a:t>
            </a:r>
          </a:p>
          <a:p>
            <a:pPr marL="0" indent="0" algn="ctr">
              <a:buFont typeface="Wingdings 3" charset="2"/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endParaRPr lang="ru-RU" sz="900" dirty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В </a:t>
            </a:r>
            <a:r>
              <a:rPr lang="ru-RU" sz="2000" dirty="0" smtClean="0">
                <a:solidFill>
                  <a:schemeClr val="tx1"/>
                </a:solidFill>
              </a:rPr>
              <a:t>2020 году </a:t>
            </a:r>
            <a:r>
              <a:rPr lang="ru-RU" sz="2000" dirty="0" smtClean="0">
                <a:solidFill>
                  <a:schemeClr val="tx1"/>
                </a:solidFill>
              </a:rPr>
              <a:t>проведено </a:t>
            </a: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</a:p>
          <a:p>
            <a:pPr marL="0" indent="0" algn="ctr">
              <a:buFont typeface="Wingdings 3" charset="2"/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254772" y="4766651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9424655" y="4384095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93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2595" y="379562"/>
            <a:ext cx="9941441" cy="264008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Независимая </a:t>
            </a:r>
            <a:r>
              <a:rPr lang="ru-RU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dirty="0" smtClean="0"/>
              <a:t> </a:t>
            </a:r>
            <a:r>
              <a:rPr lang="ru-RU" dirty="0"/>
              <a:t>экспертиза нормативных </a:t>
            </a:r>
            <a:r>
              <a:rPr lang="ru-RU" dirty="0" smtClean="0"/>
              <a:t>проектов правовых </a:t>
            </a:r>
            <a:r>
              <a:rPr lang="ru-RU" dirty="0"/>
              <a:t>актов в целях выявления в них положений, способствующих созданию условий для проявления коррупции.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308965" y="3429624"/>
            <a:ext cx="3157870" cy="22316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530242" y="3468024"/>
            <a:ext cx="3143891" cy="21548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2020 </a:t>
            </a:r>
            <a:r>
              <a:rPr lang="ru-RU" sz="2000" dirty="0" smtClean="0">
                <a:solidFill>
                  <a:schemeClr val="tx1"/>
                </a:solidFill>
              </a:rPr>
              <a:t>год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проектов нормативно-правовых актов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840720" y="3901749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5"/>
          <p:cNvSpPr txBox="1">
            <a:spLocks/>
          </p:cNvSpPr>
          <p:nvPr/>
        </p:nvSpPr>
        <p:spPr>
          <a:xfrm>
            <a:off x="8847082" y="3468024"/>
            <a:ext cx="3143891" cy="21548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6752" y="3303037"/>
            <a:ext cx="2537926" cy="305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02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6163" y="221266"/>
            <a:ext cx="9683113" cy="15422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Раздел «Противодействие коррупции» размещен на  официальном сайте Администрации </a:t>
            </a:r>
            <a:br>
              <a:rPr lang="ru-RU" sz="2700" dirty="0" smtClean="0"/>
            </a:br>
            <a:r>
              <a:rPr lang="ru-RU" sz="2700" dirty="0" err="1" smtClean="0"/>
              <a:t>нцинского</a:t>
            </a:r>
            <a:r>
              <a:rPr lang="ru-RU" sz="2700" dirty="0" smtClean="0"/>
              <a:t> сельского поселения</a:t>
            </a:r>
            <a:br>
              <a:rPr lang="ru-RU" sz="2700" dirty="0" smtClean="0"/>
            </a:br>
            <a:r>
              <a:rPr lang="en-US" sz="2700" dirty="0" smtClean="0"/>
              <a:t>http</a:t>
            </a:r>
            <a:r>
              <a:rPr lang="en-US" sz="2700" dirty="0"/>
              <a:t>://nicinskoe.ru/protivodeystvie//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98431" y="1763485"/>
            <a:ext cx="9733052" cy="6120745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«Нормативные </a:t>
            </a:r>
            <a:r>
              <a:rPr lang="ru-RU" sz="1600" dirty="0">
                <a:solidFill>
                  <a:schemeClr val="tx1"/>
                </a:solidFill>
              </a:rPr>
              <a:t>правовые и иные акты в сфере противодействия </a:t>
            </a:r>
            <a:r>
              <a:rPr lang="ru-RU" sz="1600" dirty="0" smtClean="0">
                <a:solidFill>
                  <a:schemeClr val="tx1"/>
                </a:solidFill>
              </a:rPr>
              <a:t>коррупции</a:t>
            </a:r>
            <a:r>
              <a:rPr lang="ru-RU" sz="1600" dirty="0">
                <a:solidFill>
                  <a:schemeClr val="tx1"/>
                </a:solidFill>
              </a:rPr>
              <a:t>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«Антикоррупционная экспертиза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«Методические </a:t>
            </a:r>
            <a:r>
              <a:rPr lang="ru-RU" sz="1600" dirty="0">
                <a:solidFill>
                  <a:schemeClr val="tx1"/>
                </a:solidFill>
              </a:rPr>
              <a:t>материалы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 err="1" smtClean="0">
                <a:solidFill>
                  <a:schemeClr val="tx1"/>
                </a:solidFill>
              </a:rPr>
              <a:t>Антикоррупционное</a:t>
            </a:r>
            <a:r>
              <a:rPr lang="ru-RU" sz="1600" dirty="0" smtClean="0">
                <a:solidFill>
                  <a:schemeClr val="tx1"/>
                </a:solidFill>
              </a:rPr>
              <a:t> просвещение»;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«Сведения </a:t>
            </a:r>
            <a:r>
              <a:rPr lang="ru-RU" sz="1600" dirty="0">
                <a:solidFill>
                  <a:schemeClr val="tx1"/>
                </a:solidFill>
              </a:rPr>
              <a:t>о доходах, расходах, об имуществе и обязательствах имущественного характера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«Реестр постоянно действующих комиссий»;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«Деятельность комиссии по координации работы по противодействию коррупции»;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«Комиссия </a:t>
            </a:r>
            <a:r>
              <a:rPr lang="ru-RU" sz="1600" dirty="0">
                <a:solidFill>
                  <a:schemeClr val="tx1"/>
                </a:solidFill>
              </a:rPr>
              <a:t>по соблюдению требований к служебному </a:t>
            </a:r>
            <a:r>
              <a:rPr lang="ru-RU" sz="1600" dirty="0" smtClean="0">
                <a:solidFill>
                  <a:schemeClr val="tx1"/>
                </a:solidFill>
              </a:rPr>
              <a:t>поведению и </a:t>
            </a:r>
            <a:r>
              <a:rPr lang="ru-RU" sz="1600" dirty="0">
                <a:solidFill>
                  <a:schemeClr val="tx1"/>
                </a:solidFill>
              </a:rPr>
              <a:t>урегулированию конфликта интересов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«Доклады, отчеты, обзоры, статистическая информация»;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 «Формы документов, связанных с противодействием коррупции, для заполнения»;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«Обратная </a:t>
            </a:r>
            <a:r>
              <a:rPr lang="ru-RU" sz="1600" dirty="0">
                <a:solidFill>
                  <a:schemeClr val="tx1"/>
                </a:solidFill>
              </a:rPr>
              <a:t>связь для сообщений о фактах коррупции»;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«Часто </a:t>
            </a:r>
            <a:r>
              <a:rPr lang="ru-RU" sz="1600" dirty="0">
                <a:solidFill>
                  <a:schemeClr val="tx1"/>
                </a:solidFill>
              </a:rPr>
              <a:t>задаваемые вопросы</a:t>
            </a:r>
            <a:r>
              <a:rPr lang="ru-RU" sz="1600" dirty="0" smtClean="0">
                <a:solidFill>
                  <a:schemeClr val="tx1"/>
                </a:solidFill>
              </a:rPr>
              <a:t>».</a:t>
            </a:r>
            <a:endParaRPr lang="ru-RU" sz="16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</a:endParaRPr>
          </a:p>
          <a:p>
            <a:pPr marL="0" lvl="0" indent="0">
              <a:spcBef>
                <a:spcPts val="600"/>
              </a:spcBef>
              <a:buNone/>
            </a:pPr>
            <a:endParaRPr lang="ru-RU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1028" y="661395"/>
            <a:ext cx="887960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Правовое просвещение для муниципальных служащих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4429" y="1559169"/>
            <a:ext cx="9440579" cy="50292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Семинар по подготовке к декларативной кампании за </a:t>
            </a:r>
            <a:r>
              <a:rPr lang="ru-RU" sz="2000" dirty="0" smtClean="0">
                <a:solidFill>
                  <a:schemeClr val="tx1"/>
                </a:solidFill>
              </a:rPr>
              <a:t>2019 </a:t>
            </a:r>
            <a:r>
              <a:rPr lang="ru-RU" sz="2000" dirty="0" smtClean="0">
                <a:solidFill>
                  <a:schemeClr val="tx1"/>
                </a:solidFill>
              </a:rPr>
              <a:t>год </a:t>
            </a:r>
            <a:r>
              <a:rPr lang="ru-RU" sz="2000" dirty="0" smtClean="0">
                <a:solidFill>
                  <a:schemeClr val="tx1"/>
                </a:solidFill>
              </a:rPr>
              <a:t>«</a:t>
            </a:r>
            <a:r>
              <a:rPr lang="ru-RU" dirty="0" smtClean="0">
                <a:solidFill>
                  <a:schemeClr val="tx1"/>
                </a:solidFill>
              </a:rPr>
              <a:t>Заполнение справок </a:t>
            </a:r>
            <a:r>
              <a:rPr lang="ru-RU" sz="2000" dirty="0" smtClean="0">
                <a:solidFill>
                  <a:schemeClr val="tx1"/>
                </a:solidFill>
              </a:rPr>
              <a:t>о доходах за 2019год, </a:t>
            </a:r>
            <a:r>
              <a:rPr lang="ru-RU" sz="2000" dirty="0">
                <a:solidFill>
                  <a:schemeClr val="tx1"/>
                </a:solidFill>
              </a:rPr>
              <a:t>расходах, </a:t>
            </a:r>
            <a:r>
              <a:rPr lang="ru-RU" sz="2000" dirty="0" smtClean="0">
                <a:solidFill>
                  <a:schemeClr val="tx1"/>
                </a:solidFill>
              </a:rPr>
              <a:t>с </a:t>
            </a:r>
            <a:r>
              <a:rPr lang="ru-RU" sz="2000" dirty="0">
                <a:solidFill>
                  <a:schemeClr val="tx1"/>
                </a:solidFill>
              </a:rPr>
              <a:t>использованием специального программного обеспечения «Справки БК</a:t>
            </a:r>
            <a:r>
              <a:rPr lang="ru-RU" sz="2000" dirty="0" smtClean="0">
                <a:solidFill>
                  <a:schemeClr val="tx1"/>
                </a:solidFill>
              </a:rPr>
              <a:t>»;</a:t>
            </a:r>
          </a:p>
          <a:p>
            <a:pPr algn="just">
              <a:spcBef>
                <a:spcPts val="0"/>
              </a:spcBef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Семинар </a:t>
            </a:r>
            <a:r>
              <a:rPr lang="ru-RU" sz="2000" dirty="0" smtClean="0">
                <a:solidFill>
                  <a:schemeClr val="tx1"/>
                </a:solidFill>
              </a:rPr>
              <a:t>«Выявление личной заинтересованности муниципальных служащих, работников, руководителей при осуществлении закупок товаров, работ, услуг, которая </a:t>
            </a:r>
            <a:r>
              <a:rPr lang="ru-RU" sz="2000" dirty="0" err="1" smtClean="0">
                <a:solidFill>
                  <a:schemeClr val="tx1"/>
                </a:solidFill>
              </a:rPr>
              <a:t>которая</a:t>
            </a:r>
            <a:r>
              <a:rPr lang="ru-RU" sz="2000" dirty="0" smtClean="0">
                <a:solidFill>
                  <a:schemeClr val="tx1"/>
                </a:solidFill>
              </a:rPr>
              <a:t> приводит к конфликту интересов». 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Семинар «О предупреждении и противодействии коррупции в муниципальных организациях»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Семинар «О получении подарков в связи с протокольными мероприятиями, служебными командировками и другими официальными мероприятиями, участие в которых связано с исполнением муниципальных служащих (должностных) обязанностей.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839" y="4385388"/>
            <a:ext cx="1884782" cy="20060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4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3106" y="219506"/>
            <a:ext cx="1016472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Противодействие коррупции при осуществлении государственных и муниципальных закупок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3450" y="1886712"/>
            <a:ext cx="9497138" cy="4608576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1 муниципальный служащий прошел </a:t>
            </a:r>
            <a:r>
              <a:rPr lang="ru-RU" sz="1400" dirty="0" smtClean="0">
                <a:solidFill>
                  <a:schemeClr val="tx1"/>
                </a:solidFill>
              </a:rPr>
              <a:t>повышение квалификации по теме: «Противодействие коррупции при осуществлении государственных и муниципальных закупок».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Администрацией Ницинского сельского поселения приняты правовые акты в сфере закупок</a:t>
            </a:r>
            <a:r>
              <a:rPr lang="ru-RU" sz="1400" dirty="0" smtClean="0">
                <a:solidFill>
                  <a:schemeClr val="tx1"/>
                </a:solidFill>
              </a:rPr>
              <a:t>:.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«О работе направленной на выявление личной заинтересованности муниципальных служащих органов местного самоуправления Ницинского сельского поселения и работе по оценки коррупционных рисков при осуществлении закупок органами местного самоуправления Ницинского сельского поселения»;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«Об утверждении критериев выбора закупок товаров, услуг, для обеспечения нужд органов местного самоуправления Ницинского сельского поселения для проведения анализа».</a:t>
            </a:r>
          </a:p>
          <a:p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53" y="4191000"/>
            <a:ext cx="1905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0065" y="305134"/>
            <a:ext cx="10069033" cy="96383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Взаимодействие с институтами гражданского общества, выступления антикоррупционной направленности в СМИ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7853" y="2017142"/>
            <a:ext cx="9444292" cy="377762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300" kern="100" dirty="0" smtClean="0">
                <a:solidFill>
                  <a:schemeClr val="tx1"/>
                </a:solidFill>
              </a:rPr>
              <a:t>Информация по антикоррупционной направленности публикуется в периодическом издании газете Думы и Администрации Ницинского сельского поселения «Информационный вестник Ницинского сельского поселения», за </a:t>
            </a:r>
            <a:r>
              <a:rPr lang="ru-RU" sz="1300" kern="100" dirty="0" smtClean="0">
                <a:solidFill>
                  <a:schemeClr val="tx1"/>
                </a:solidFill>
              </a:rPr>
              <a:t>2020 </a:t>
            </a:r>
            <a:r>
              <a:rPr lang="ru-RU" sz="1300" kern="100" dirty="0" smtClean="0">
                <a:solidFill>
                  <a:schemeClr val="tx1"/>
                </a:solidFill>
              </a:rPr>
              <a:t>год </a:t>
            </a:r>
            <a:r>
              <a:rPr lang="ru-RU" sz="1300" kern="100" dirty="0" smtClean="0">
                <a:solidFill>
                  <a:schemeClr val="tx1"/>
                </a:solidFill>
              </a:rPr>
              <a:t>был опубликован 1 материал.</a:t>
            </a:r>
            <a:endParaRPr lang="ru-RU" sz="1300" kern="100" dirty="0">
              <a:solidFill>
                <a:schemeClr val="tx1"/>
              </a:solidFill>
            </a:endParaRPr>
          </a:p>
        </p:txBody>
      </p:sp>
      <p:pic>
        <p:nvPicPr>
          <p:cNvPr id="5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564" y="4142792"/>
            <a:ext cx="1828799" cy="244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5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879</TotalTime>
  <Words>792</Words>
  <Application>Microsoft Office PowerPoint</Application>
  <PresentationFormat>Широкоэкранный</PresentationFormat>
  <Paragraphs>68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Сектор</vt:lpstr>
      <vt:lpstr>Отчет о выполнении  плана противодействия коррупции и достигнутых целевых показателей в органах местного самоуправления Ницинского сельского поселения</vt:lpstr>
      <vt:lpstr>Коррупция - это</vt:lpstr>
      <vt:lpstr>Базовые документы  по профилактике коррупции в  Ницинском сельском поселении</vt:lpstr>
      <vt:lpstr>В Ницинском сельском поселении созданы и действуют комиссии:</vt:lpstr>
      <vt:lpstr>Независимая антикоррупционная экспертиза нормативных проектов правовых актов в целях выявления в них положений, способствующих созданию условий для проявления коррупции.</vt:lpstr>
      <vt:lpstr>Раздел «Противодействие коррупции» размещен на  официальном сайте Администрации  нцинского сельского поселения http://nicinskoe.ru/protivodeystvie//</vt:lpstr>
      <vt:lpstr>Правовое просвещение для муниципальных служащих </vt:lpstr>
      <vt:lpstr>Противодействие коррупции при осуществлении государственных и муниципальных закупок  </vt:lpstr>
      <vt:lpstr>Взаимодействие с институтами гражданского общества, выступления антикоррупционной направленности в СМИ</vt:lpstr>
      <vt:lpstr>Выполнение целевых показателей реализации плана мероприятий по противодействию коррупции в Ницинском сельском поселении в 2020 году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профилактики коррупции в органах местного самоуправления  Ирбитского муниципального образования  и применение института утраты доверия</dc:title>
  <dc:creator>Kadry</dc:creator>
  <cp:lastModifiedBy>First</cp:lastModifiedBy>
  <cp:revision>71</cp:revision>
  <cp:lastPrinted>2022-02-01T05:57:00Z</cp:lastPrinted>
  <dcterms:created xsi:type="dcterms:W3CDTF">2018-12-14T04:51:41Z</dcterms:created>
  <dcterms:modified xsi:type="dcterms:W3CDTF">2022-07-13T04:50:58Z</dcterms:modified>
</cp:coreProperties>
</file>