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69" autoAdjust="0"/>
    <p:restoredTop sz="95078" autoAdjust="0"/>
  </p:normalViewPr>
  <p:slideViewPr>
    <p:cSldViewPr>
      <p:cViewPr varScale="1">
        <p:scale>
          <a:sx n="58" d="100"/>
          <a:sy n="58" d="100"/>
        </p:scale>
        <p:origin x="77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Плата за пользование жилых помещений муницпального жилищного фонда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210.9</c:v>
                </c:pt>
                <c:pt idx="1">
                  <c:v>2425.4</c:v>
                </c:pt>
                <c:pt idx="2">
                  <c:v>0</c:v>
                </c:pt>
                <c:pt idx="3">
                  <c:v>310</c:v>
                </c:pt>
                <c:pt idx="4">
                  <c:v>1927</c:v>
                </c:pt>
                <c:pt idx="5">
                  <c:v>5.9</c:v>
                </c:pt>
                <c:pt idx="6">
                  <c:v>3223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8072.2</c:v>
                </c:pt>
                <c:pt idx="1">
                  <c:v>134.5</c:v>
                </c:pt>
                <c:pt idx="2">
                  <c:v>1267.7</c:v>
                </c:pt>
                <c:pt idx="3">
                  <c:v>3347</c:v>
                </c:pt>
                <c:pt idx="4">
                  <c:v>6574.1</c:v>
                </c:pt>
                <c:pt idx="5">
                  <c:v>0</c:v>
                </c:pt>
                <c:pt idx="6" formatCode="#,##0.00">
                  <c:v>10695.8</c:v>
                </c:pt>
                <c:pt idx="7">
                  <c:v>29.5</c:v>
                </c:pt>
                <c:pt idx="8">
                  <c:v>67.599999999999994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ru-RU" sz="1400" baseline="0" dirty="0" smtClean="0"/>
                      <a:t>39276,3</a:t>
                    </a:r>
                  </a:p>
                  <a:p>
                    <a:r>
                      <a:rPr lang="ru-RU" sz="1400" baseline="0" dirty="0" smtClean="0"/>
                      <a:t> тыс. руб. - 92,29%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ru-RU" sz="1400" baseline="0" dirty="0" smtClean="0"/>
                      <a:t>2519,8,0 тыс. руб. -7,7%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2903.8</c:v>
                </c:pt>
                <c:pt idx="1">
                  <c:v>35882.9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2019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smtClean="0">
                <a:solidFill>
                  <a:schemeClr val="bg1"/>
                </a:solidFill>
              </a:rPr>
              <a:t>Ницинского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27 декабря 2019 </a:t>
            </a:r>
            <a:r>
              <a:rPr lang="ru-RU" i="1" dirty="0">
                <a:solidFill>
                  <a:schemeClr val="bg1"/>
                </a:solidFill>
              </a:rPr>
              <a:t>года № </a:t>
            </a:r>
            <a:r>
              <a:rPr lang="ru-RU" i="1" dirty="0" smtClean="0">
                <a:solidFill>
                  <a:schemeClr val="bg1"/>
                </a:solidFill>
              </a:rPr>
              <a:t>182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43062"/>
              </p:ext>
            </p:extLst>
          </p:nvPr>
        </p:nvGraphicFramePr>
        <p:xfrm>
          <a:off x="251520" y="1484784"/>
          <a:ext cx="8568951" cy="24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34429,3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33275,1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548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34429,3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30200,9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-3074,2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В </a:t>
            </a:r>
            <a:r>
              <a:rPr lang="ru-RU" b="1" i="1" dirty="0" smtClean="0"/>
              <a:t>2020ГОДУ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58577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01.01.2020г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01.01.2021г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714,1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714,1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27.12.2019№ 181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2020 года вносились изменения 7 раз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Ницинского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от 15.01.2020  № 181-1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20.02.2020 №181-2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20.03.2020 № 181-3</a:t>
            </a:r>
          </a:p>
          <a:p>
            <a:pPr algn="ctr"/>
            <a:r>
              <a:rPr lang="ru-RU" sz="2000" dirty="0" smtClean="0"/>
              <a:t>от 27.05.2020 </a:t>
            </a:r>
            <a:r>
              <a:rPr lang="ru-RU" sz="2000" dirty="0"/>
              <a:t>№ </a:t>
            </a:r>
            <a:r>
              <a:rPr lang="ru-RU" sz="2000" dirty="0" smtClean="0"/>
              <a:t>181-4</a:t>
            </a:r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02.09.2020 № 181-5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22.10.2020 № 181-6</a:t>
            </a:r>
          </a:p>
          <a:p>
            <a:pPr algn="ctr"/>
            <a:r>
              <a:rPr lang="ru-RU" sz="2000" dirty="0" smtClean="0"/>
              <a:t>от 24.11.2020 № 181-7 </a:t>
            </a:r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389149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1187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1163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556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562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15004,21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15683,57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35,60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33,2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885495"/>
              </p:ext>
            </p:extLst>
          </p:nvPr>
        </p:nvGraphicFramePr>
        <p:xfrm>
          <a:off x="108991" y="1556455"/>
          <a:ext cx="8928993" cy="5264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63433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63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4178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4240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101,5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314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281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210,9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75,06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57122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2605,0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2425,4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93,11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6326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3143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301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310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103,2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6082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873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1927,0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142,7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69766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8487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Плата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за пользование жилых помещений муниципального жилого фонда сельских поселений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34,48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31430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       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2020 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99024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2020 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833538"/>
              </p:ext>
            </p:extLst>
          </p:nvPr>
        </p:nvGraphicFramePr>
        <p:xfrm>
          <a:off x="107504" y="1484784"/>
          <a:ext cx="8928991" cy="849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79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12037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12037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134,5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134,5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14318,5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1713,2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14318,5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1713,2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34429,278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33275,1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96,6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</a:t>
            </a:r>
            <a:r>
              <a:rPr lang="ru-RU" b="1" i="1" dirty="0" smtClean="0">
                <a:solidFill>
                  <a:srgbClr val="FF0000"/>
                </a:solidFill>
              </a:rPr>
              <a:t>2020ГОДУ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284354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8385,7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8072,2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963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-613,5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1269,8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1267,7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-2,1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6287,2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3347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53,2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2940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7507,6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6574,1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87,6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-933,5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10695,8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10695,8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35,0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29,5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84,0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-5,5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32,4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83,0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-6,6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34429,3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30200,9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87,7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-4228,1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ЗА </a:t>
            </a:r>
            <a:r>
              <a:rPr lang="ru-RU" b="1" i="1" dirty="0" smtClean="0">
                <a:solidFill>
                  <a:srgbClr val="FF0000"/>
                </a:solidFill>
              </a:rPr>
              <a:t>2020ГОД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285415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НИЦИНСКОГО СЕЛЬСКОГО ПОСЕЛЕНИЯ В </a:t>
            </a:r>
            <a:r>
              <a:rPr lang="ru-RU" dirty="0" smtClean="0"/>
              <a:t>2020 </a:t>
            </a:r>
            <a:r>
              <a:rPr lang="ru-RU" dirty="0" smtClean="0"/>
              <a:t>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70176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НИЦИНСКОГО СЕЛЬСКОГО ПОСЕЛЕНИЯ НА РЕАЛИЗАЦИЮ МУНИЦИПАЛЬНОЙ ПРОГРАММЫ В </a:t>
            </a:r>
            <a:r>
              <a:rPr lang="ru-RU" b="1" i="1" dirty="0" smtClean="0">
                <a:solidFill>
                  <a:srgbClr val="FF0000"/>
                </a:solidFill>
              </a:rPr>
              <a:t>2020 </a:t>
            </a:r>
            <a:r>
              <a:rPr lang="ru-RU" b="1" i="1" dirty="0" smtClean="0">
                <a:solidFill>
                  <a:srgbClr val="FF0000"/>
                </a:solidFill>
              </a:rPr>
              <a:t>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на 2020 – 202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3461</TotalTime>
  <Words>698</Words>
  <Application>Microsoft Office PowerPoint</Application>
  <PresentationFormat>Экран (4:3)</PresentationFormat>
  <Paragraphs>269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BatangChe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2019 год </vt:lpstr>
      <vt:lpstr>О ВНЕСЕНИИ ИЗМЕНЕНИЙ В РЕШЕНИЕ ДУМЫ НИЦИНСКОГО СЕЛЬСКОГО ПОСЕЛЕНИЯ                                  ОТ 27.12.2019№ 181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305</cp:revision>
  <cp:lastPrinted>2022-03-31T04:39:43Z</cp:lastPrinted>
  <dcterms:created xsi:type="dcterms:W3CDTF">2018-02-07T06:08:12Z</dcterms:created>
  <dcterms:modified xsi:type="dcterms:W3CDTF">2022-05-05T11:26:51Z</dcterms:modified>
</cp:coreProperties>
</file>