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5"/>
  </p:notesMasterIdLst>
  <p:sldIdLst>
    <p:sldId id="294" r:id="rId2"/>
    <p:sldId id="291" r:id="rId3"/>
    <p:sldId id="29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94"/>
            <p14:sldId id="291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69" autoAdjust="0"/>
    <p:restoredTop sz="97593" autoAdjust="0"/>
  </p:normalViewPr>
  <p:slideViewPr>
    <p:cSldViewPr>
      <p:cViewPr varScale="1">
        <p:scale>
          <a:sx n="58" d="100"/>
          <a:sy n="58" d="100"/>
        </p:scale>
        <p:origin x="77" y="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281</c:v>
                </c:pt>
                <c:pt idx="1">
                  <c:v>2507</c:v>
                </c:pt>
                <c:pt idx="2">
                  <c:v>0</c:v>
                </c:pt>
                <c:pt idx="3">
                  <c:v>310.60000000000002</c:v>
                </c:pt>
                <c:pt idx="4">
                  <c:v>100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292653584"/>
        <c:axId val="292653968"/>
      </c:barChart>
      <c:catAx>
        <c:axId val="292653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2653968"/>
        <c:crosses val="autoZero"/>
        <c:auto val="1"/>
        <c:lblAlgn val="ctr"/>
        <c:lblOffset val="100"/>
        <c:noMultiLvlLbl val="0"/>
      </c:catAx>
      <c:valAx>
        <c:axId val="29265396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92653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7747.4</c:v>
                </c:pt>
                <c:pt idx="1">
                  <c:v>152.80000000000001</c:v>
                </c:pt>
                <c:pt idx="2">
                  <c:v>1188.5999999999999</c:v>
                </c:pt>
                <c:pt idx="3">
                  <c:v>8036</c:v>
                </c:pt>
                <c:pt idx="4">
                  <c:v>5758.5</c:v>
                </c:pt>
                <c:pt idx="5">
                  <c:v>5</c:v>
                </c:pt>
                <c:pt idx="6" formatCode="#,##0.00">
                  <c:v>13066.5</c:v>
                </c:pt>
                <c:pt idx="7">
                  <c:v>36.200000000000003</c:v>
                </c:pt>
                <c:pt idx="8">
                  <c:v>32.299999999999997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43897336"/>
        <c:axId val="293407008"/>
        <c:axId val="0"/>
      </c:bar3DChart>
      <c:catAx>
        <c:axId val="343897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93407008"/>
        <c:crosses val="autoZero"/>
        <c:auto val="1"/>
        <c:lblAlgn val="ctr"/>
        <c:lblOffset val="100"/>
        <c:noMultiLvlLbl val="0"/>
      </c:catAx>
      <c:valAx>
        <c:axId val="293407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43897336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3963862156119373E-2"/>
          <c:y val="0.12356375869621559"/>
          <c:w val="0.90906082920190534"/>
          <c:h val="0.6946596779514105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на 2018</c:v>
                </c:pt>
                <c:pt idx="1">
                  <c:v>на 2019</c:v>
                </c:pt>
                <c:pt idx="2">
                  <c:v>на 01.01.2020</c:v>
                </c:pt>
                <c:pt idx="3">
                  <c:v>на 01.04.2020</c:v>
                </c:pt>
                <c:pt idx="4">
                  <c:v>на 01.07.2020</c:v>
                </c:pt>
                <c:pt idx="5">
                  <c:v>на 01.10.2020</c:v>
                </c:pt>
                <c:pt idx="6">
                  <c:v>на 2021</c:v>
                </c:pt>
                <c:pt idx="7">
                  <c:v>на 2022</c:v>
                </c:pt>
                <c:pt idx="8">
                  <c:v>на 2023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4231016"/>
        <c:axId val="294231408"/>
      </c:lineChart>
      <c:catAx>
        <c:axId val="294231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4231408"/>
        <c:crosses val="autoZero"/>
        <c:auto val="1"/>
        <c:lblAlgn val="ctr"/>
        <c:lblOffset val="100"/>
        <c:noMultiLvlLbl val="0"/>
      </c:catAx>
      <c:valAx>
        <c:axId val="294231408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4231016"/>
        <c:crosses val="autoZero"/>
        <c:crossBetween val="between"/>
        <c:majorUnit val="5000"/>
        <c:minorUnit val="10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028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056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46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3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2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70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8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42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50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105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63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44518"/>
              </p:ext>
            </p:extLst>
          </p:nvPr>
        </p:nvGraphicFramePr>
        <p:xfrm>
          <a:off x="936912" y="1700808"/>
          <a:ext cx="7461448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НА 2021 ГОД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8814505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8775" y="476672"/>
            <a:ext cx="8280920" cy="115212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РАСХОДОВ БЮДЖЕТА НИЦИНСКОГО СЕЛЬСКОГО ПОСЕЛЕНИЯ НА 2021 ГОД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МУНИЦИПАЛЬНЫЙ ДОЛГ НИЦИНСКОГО СЕЛЬСКОГО ПОСЕЛЕНИЯ</a:t>
            </a:r>
            <a:endParaRPr lang="ru-RU" sz="1600" dirty="0">
              <a:solidFill>
                <a:schemeClr val="bg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9341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53942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3168</TotalTime>
  <Words>91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Тема Office</vt:lpstr>
      <vt:lpstr>Презентация PowerPoint</vt:lpstr>
      <vt:lpstr>Презентация PowerPoint</vt:lpstr>
      <vt:lpstr>МУНИЦИПАЛЬНЫЙ ДОЛГ НИЦИНСКОГО СЕЛЬСКОГО ПОСЕЛЕНИЯ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289</cp:revision>
  <cp:lastPrinted>2018-04-25T09:43:32Z</cp:lastPrinted>
  <dcterms:created xsi:type="dcterms:W3CDTF">2018-02-07T06:08:12Z</dcterms:created>
  <dcterms:modified xsi:type="dcterms:W3CDTF">2022-03-21T06:33:16Z</dcterms:modified>
</cp:coreProperties>
</file>