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5"/>
  </p:notesMasterIdLst>
  <p:sldIdLst>
    <p:sldId id="294" r:id="rId2"/>
    <p:sldId id="291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94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120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4000"/>
                      <a:lumMod val="118000"/>
                    </a:schemeClr>
                  </a:gs>
                  <a:gs pos="100000">
                    <a:schemeClr val="accent1"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4000"/>
                      <a:lumMod val="118000"/>
                    </a:schemeClr>
                  </a:gs>
                  <a:gs pos="100000">
                    <a:schemeClr val="accent2"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4000"/>
                      <a:lumMod val="118000"/>
                    </a:schemeClr>
                  </a:gs>
                  <a:gs pos="100000">
                    <a:schemeClr val="accent3"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4000"/>
                      <a:lumMod val="118000"/>
                    </a:schemeClr>
                  </a:gs>
                  <a:gs pos="100000">
                    <a:schemeClr val="accent4"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4000"/>
                      <a:lumMod val="118000"/>
                    </a:schemeClr>
                  </a:gs>
                  <a:gs pos="100000">
                    <a:schemeClr val="accent5"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64000"/>
                      <a:lumMod val="118000"/>
                    </a:schemeClr>
                  </a:gs>
                  <a:gs pos="100000">
                    <a:schemeClr val="accent6"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64000"/>
                      <a:lumMod val="118000"/>
                    </a:schemeClr>
                  </a:gs>
                  <a:gs pos="100000">
                    <a:schemeClr val="accent1">
                      <a:lumMod val="60000"/>
                      <a:tint val="92000"/>
                      <a:alpha val="100000"/>
                      <a:lumMod val="11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392</c:v>
                </c:pt>
                <c:pt idx="1">
                  <c:v>1060</c:v>
                </c:pt>
                <c:pt idx="2">
                  <c:v>50</c:v>
                </c:pt>
                <c:pt idx="3">
                  <c:v>171</c:v>
                </c:pt>
                <c:pt idx="4">
                  <c:v>561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6397.6</c:v>
                </c:pt>
                <c:pt idx="1">
                  <c:v>112.2</c:v>
                </c:pt>
                <c:pt idx="2">
                  <c:v>788</c:v>
                </c:pt>
                <c:pt idx="3">
                  <c:v>1227</c:v>
                </c:pt>
                <c:pt idx="4">
                  <c:v>4457</c:v>
                </c:pt>
                <c:pt idx="5">
                  <c:v>4</c:v>
                </c:pt>
                <c:pt idx="6" formatCode="#,##0.00">
                  <c:v>12517</c:v>
                </c:pt>
                <c:pt idx="7">
                  <c:v>4</c:v>
                </c:pt>
                <c:pt idx="8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10"/>
                <c:pt idx="0">
                  <c:v>на 2016</c:v>
                </c:pt>
                <c:pt idx="1">
                  <c:v>на 2017</c:v>
                </c:pt>
                <c:pt idx="2">
                  <c:v>на 2018</c:v>
                </c:pt>
                <c:pt idx="3">
                  <c:v>на 01.01.2019</c:v>
                </c:pt>
                <c:pt idx="4">
                  <c:v>на 01.04.2019</c:v>
                </c:pt>
                <c:pt idx="5">
                  <c:v>на 01.07.2019</c:v>
                </c:pt>
                <c:pt idx="6">
                  <c:v>на 01.10.2019</c:v>
                </c:pt>
                <c:pt idx="7">
                  <c:v>на 2020</c:v>
                </c:pt>
                <c:pt idx="8">
                  <c:v>на 2021</c:v>
                </c:pt>
                <c:pt idx="9">
                  <c:v>на 2022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213424"/>
        <c:axId val="205213816"/>
        <c:axId val="0"/>
      </c:bar3DChart>
      <c:catAx>
        <c:axId val="20521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213816"/>
        <c:crosses val="autoZero"/>
        <c:auto val="1"/>
        <c:lblAlgn val="ctr"/>
        <c:lblOffset val="100"/>
        <c:noMultiLvlLbl val="0"/>
      </c:catAx>
      <c:valAx>
        <c:axId val="205213816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213424"/>
        <c:crosses val="autoZero"/>
        <c:crossBetween val="between"/>
        <c:majorUnit val="5000"/>
        <c:min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2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8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89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537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87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9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67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4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2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5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1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2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496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  <p:sldLayoutId id="2147484155" r:id="rId14"/>
    <p:sldLayoutId id="2147484156" r:id="rId15"/>
    <p:sldLayoutId id="2147484157" r:id="rId16"/>
    <p:sldLayoutId id="214748415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464480"/>
              </p:ext>
            </p:extLst>
          </p:nvPr>
        </p:nvGraphicFramePr>
        <p:xfrm>
          <a:off x="611559" y="1700808"/>
          <a:ext cx="8148157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НА 2018 ГОД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259471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7565" y="476672"/>
            <a:ext cx="8100900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НИЦИНСКОГО СЕЛЬСКОГО ПОСЕЛЕНИЯ НА 2019 ГОД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       МУНИЦИПАЛЬНЫЙ ДОЛГ НИЦИНСКОГО СЕЛЬСКОГО ПОСЕЛЕНИЯ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352006"/>
              </p:ext>
            </p:extLst>
          </p:nvPr>
        </p:nvGraphicFramePr>
        <p:xfrm>
          <a:off x="609600" y="2160588"/>
          <a:ext cx="7778824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3150</TotalTime>
  <Words>93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Ион</vt:lpstr>
      <vt:lpstr>Презентация PowerPoint</vt:lpstr>
      <vt:lpstr>Презентация PowerPoint</vt:lpstr>
      <vt:lpstr>       МУНИЦИПАЛЬНЫЙ ДОЛГ НИЦИНСКОГО СЕЛЬСКОГО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291</cp:revision>
  <cp:lastPrinted>2018-04-25T09:43:32Z</cp:lastPrinted>
  <dcterms:created xsi:type="dcterms:W3CDTF">2018-02-07T06:08:12Z</dcterms:created>
  <dcterms:modified xsi:type="dcterms:W3CDTF">2020-08-28T09:18:51Z</dcterms:modified>
</cp:coreProperties>
</file>