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5"/>
  </p:notesMasterIdLst>
  <p:sldIdLst>
    <p:sldId id="294" r:id="rId2"/>
    <p:sldId id="291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94"/>
            <p14:sldId id="291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69" autoAdjust="0"/>
    <p:restoredTop sz="97593" autoAdjust="0"/>
  </p:normalViewPr>
  <p:slideViewPr>
    <p:cSldViewPr>
      <p:cViewPr varScale="1">
        <p:scale>
          <a:sx n="58" d="100"/>
          <a:sy n="58" d="100"/>
        </p:scale>
        <p:origin x="77" y="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0.19914365147354776"/>
                  <c:y val="4.637451540853773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7361241410514419"/>
                  <c:y val="-9.7902183019874592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0212494947361424E-2"/>
                  <c:y val="3.3492852085746476E-2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3446451680692542"/>
                  <c:y val="-0.1442769012924467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5.5278680492043902E-2"/>
                  <c:y val="0.10820767596933507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6510213567125309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100" baseline="0"/>
                </a:pPr>
                <a:endParaRPr lang="ru-RU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281</c:v>
                </c:pt>
                <c:pt idx="1">
                  <c:v>2605</c:v>
                </c:pt>
                <c:pt idx="2">
                  <c:v>21</c:v>
                </c:pt>
                <c:pt idx="3">
                  <c:v>301</c:v>
                </c:pt>
                <c:pt idx="4">
                  <c:v>702</c:v>
                </c:pt>
                <c:pt idx="5">
                  <c:v>75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bar3DChart>
        <c:barDir val="bar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7157.9</c:v>
                </c:pt>
                <c:pt idx="1">
                  <c:v>123.1</c:v>
                </c:pt>
                <c:pt idx="2">
                  <c:v>1113</c:v>
                </c:pt>
                <c:pt idx="3">
                  <c:v>10757.5</c:v>
                </c:pt>
                <c:pt idx="4">
                  <c:v>10757.5</c:v>
                </c:pt>
                <c:pt idx="5">
                  <c:v>5</c:v>
                </c:pt>
                <c:pt idx="6" formatCode="#,##0.00">
                  <c:v>11553</c:v>
                </c:pt>
                <c:pt idx="7">
                  <c:v>5</c:v>
                </c:pt>
                <c:pt idx="8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211056984"/>
        <c:axId val="211057376"/>
        <c:axId val="0"/>
      </c:bar3DChart>
      <c:catAx>
        <c:axId val="211056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057376"/>
        <c:crosses val="autoZero"/>
        <c:auto val="1"/>
        <c:lblAlgn val="ctr"/>
        <c:lblOffset val="100"/>
        <c:noMultiLvlLbl val="0"/>
      </c:catAx>
      <c:valAx>
        <c:axId val="2110573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11056984"/>
        <c:crosses val="autoZero"/>
        <c:crossBetween val="between"/>
      </c:valAx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area3D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Лист1!$A$2:$A$10</c:f>
              <c:strCache>
                <c:ptCount val="9"/>
                <c:pt idx="0">
                  <c:v>на 2017</c:v>
                </c:pt>
                <c:pt idx="1">
                  <c:v>на 2018</c:v>
                </c:pt>
                <c:pt idx="2">
                  <c:v>на 01.01.2019</c:v>
                </c:pt>
                <c:pt idx="3">
                  <c:v>на 01.04.2019</c:v>
                </c:pt>
                <c:pt idx="4">
                  <c:v>на 01.07.2019</c:v>
                </c:pt>
                <c:pt idx="5">
                  <c:v>на 01.10.2019</c:v>
                </c:pt>
                <c:pt idx="6">
                  <c:v>на 2020</c:v>
                </c:pt>
                <c:pt idx="7">
                  <c:v>на 2021</c:v>
                </c:pt>
                <c:pt idx="8">
                  <c:v>на 2022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1058160"/>
        <c:axId val="211058552"/>
        <c:axId val="175845984"/>
      </c:area3DChart>
      <c:catAx>
        <c:axId val="211058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058552"/>
        <c:crosses val="autoZero"/>
        <c:auto val="1"/>
        <c:lblAlgn val="ctr"/>
        <c:lblOffset val="100"/>
        <c:noMultiLvlLbl val="0"/>
      </c:catAx>
      <c:valAx>
        <c:axId val="211058552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058160"/>
        <c:crosses val="autoZero"/>
        <c:crossBetween val="midCat"/>
        <c:majorUnit val="5000"/>
        <c:minorUnit val="1000"/>
      </c:valAx>
      <c:serAx>
        <c:axId val="17584598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058552"/>
        <c:crosses val="autoZero"/>
      </c:ser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2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045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4737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99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0965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468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2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31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89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25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65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947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63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4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256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92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5618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2328995"/>
              </p:ext>
            </p:extLst>
          </p:nvPr>
        </p:nvGraphicFramePr>
        <p:xfrm>
          <a:off x="611559" y="1700808"/>
          <a:ext cx="8148157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НА </a:t>
            </a:r>
            <a:r>
              <a:rPr lang="ru-RU" b="1" i="1" dirty="0" smtClean="0">
                <a:solidFill>
                  <a:schemeClr val="bg1"/>
                </a:solidFill>
              </a:rPr>
              <a:t>2019 </a:t>
            </a:r>
            <a:r>
              <a:rPr lang="ru-RU" b="1" i="1" dirty="0" smtClean="0">
                <a:solidFill>
                  <a:schemeClr val="bg1"/>
                </a:solidFill>
              </a:rPr>
              <a:t>ГОД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994071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7565" y="476672"/>
            <a:ext cx="8100900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РАСХОДОВ БЮДЖЕТА НИЦИНСКОГО СЕЛЬСКОГО ПОСЕЛЕНИЯ НА 2019 ГОД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78825" cy="13208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       МУНИЦИПАЛЬНЫЙ ДОЛГ НИЦИНСКОГО СЕЛЬСКОГО ПОСЕЛЕНИЯ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126567"/>
              </p:ext>
            </p:extLst>
          </p:nvPr>
        </p:nvGraphicFramePr>
        <p:xfrm>
          <a:off x="609600" y="2160588"/>
          <a:ext cx="7778824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539425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3126</TotalTime>
  <Words>92</Words>
  <Application>Microsoft Office PowerPoint</Application>
  <PresentationFormat>Экран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Trebuchet MS</vt:lpstr>
      <vt:lpstr>Wingdings 3</vt:lpstr>
      <vt:lpstr>Грань</vt:lpstr>
      <vt:lpstr>Презентация PowerPoint</vt:lpstr>
      <vt:lpstr>Презентация PowerPoint</vt:lpstr>
      <vt:lpstr>       МУНИЦИПАЛЬНЫЙ ДОЛГ НИЦИНСКОГО СЕЛЬСКОГО ПОСЕЛЕНИЯ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287</cp:revision>
  <cp:lastPrinted>2018-04-25T09:43:32Z</cp:lastPrinted>
  <dcterms:created xsi:type="dcterms:W3CDTF">2018-02-07T06:08:12Z</dcterms:created>
  <dcterms:modified xsi:type="dcterms:W3CDTF">2020-08-28T06:51:02Z</dcterms:modified>
</cp:coreProperties>
</file>