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84" r:id="rId2"/>
    <p:sldId id="305" r:id="rId3"/>
    <p:sldId id="263" r:id="rId4"/>
    <p:sldId id="286" r:id="rId5"/>
    <p:sldId id="294" r:id="rId6"/>
    <p:sldId id="295" r:id="rId7"/>
    <p:sldId id="287" r:id="rId8"/>
    <p:sldId id="291" r:id="rId9"/>
    <p:sldId id="297" r:id="rId10"/>
    <p:sldId id="301" r:id="rId11"/>
    <p:sldId id="298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4"/>
            <p14:sldId id="305"/>
            <p14:sldId id="263"/>
            <p14:sldId id="286"/>
            <p14:sldId id="294"/>
            <p14:sldId id="295"/>
            <p14:sldId id="287"/>
            <p14:sldId id="291"/>
            <p14:sldId id="297"/>
            <p14:sldId id="301"/>
            <p14:sldId id="298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69" autoAdjust="0"/>
    <p:restoredTop sz="97593" autoAdjust="0"/>
  </p:normalViewPr>
  <p:slideViewPr>
    <p:cSldViewPr>
      <p:cViewPr>
        <p:scale>
          <a:sx n="100" d="100"/>
          <a:sy n="100" d="100"/>
        </p:scale>
        <p:origin x="-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261.89999999999998</c:v>
                </c:pt>
                <c:pt idx="1">
                  <c:v>3366.4</c:v>
                </c:pt>
                <c:pt idx="2">
                  <c:v>165.6</c:v>
                </c:pt>
                <c:pt idx="3">
                  <c:v>861.9</c:v>
                </c:pt>
                <c:pt idx="4">
                  <c:v>1487.9</c:v>
                </c:pt>
                <c:pt idx="5">
                  <c:v>89.5</c:v>
                </c:pt>
                <c:pt idx="6">
                  <c:v>8.6999999999999993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</a:t>
                    </a:r>
                    <a:r>
                      <a:rPr lang="ru-RU" baseline="0" dirty="0" smtClean="0"/>
                      <a:t>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-0,0%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8995.5</c:v>
                </c:pt>
                <c:pt idx="1">
                  <c:v>197</c:v>
                </c:pt>
                <c:pt idx="2">
                  <c:v>420.9</c:v>
                </c:pt>
                <c:pt idx="3">
                  <c:v>4473.8</c:v>
                </c:pt>
                <c:pt idx="4">
                  <c:v>8166.6</c:v>
                </c:pt>
                <c:pt idx="5">
                  <c:v>11</c:v>
                </c:pt>
                <c:pt idx="6" formatCode="#,##0.00">
                  <c:v>18467</c:v>
                </c:pt>
                <c:pt idx="7">
                  <c:v>11</c:v>
                </c:pt>
                <c:pt idx="8">
                  <c:v>186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explosion val="14"/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17421,5 </a:t>
                    </a:r>
                    <a:r>
                      <a:rPr lang="ru-RU" sz="1400" baseline="0" dirty="0" smtClean="0"/>
                      <a:t>тыс. руб. - </a:t>
                    </a:r>
                    <a:r>
                      <a:rPr lang="ru-RU" sz="1400" baseline="0" dirty="0" smtClean="0"/>
                      <a:t>92,29%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1455 </a:t>
                    </a:r>
                    <a:r>
                      <a:rPr lang="ru-RU" sz="1400" baseline="0" dirty="0" smtClean="0"/>
                      <a:t>тыс. руб. </a:t>
                    </a:r>
                    <a:r>
                      <a:rPr lang="ru-RU" sz="1400" baseline="0" dirty="0" smtClean="0"/>
                      <a:t>– 7,7%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38973.699999999997</c:v>
                </c:pt>
                <c:pt idx="1">
                  <c:v>1955.1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b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2000" b="1" i="1" dirty="0">
                <a:solidFill>
                  <a:srgbClr val="0070C0"/>
                </a:solidFill>
              </a:rPr>
              <a:t>ОБ ИСПОЛНЕНИИ </a:t>
            </a:r>
            <a:r>
              <a:rPr lang="ru-RU" sz="2000" b="1" i="1" dirty="0" smtClean="0">
                <a:solidFill>
                  <a:srgbClr val="0070C0"/>
                </a:solidFill>
              </a:rPr>
              <a:t>БЮДЖЕТА НИЦИНСКОГО </a:t>
            </a:r>
            <a:r>
              <a:rPr lang="ru-RU" sz="2000" b="1" i="1" dirty="0">
                <a:solidFill>
                  <a:srgbClr val="0070C0"/>
                </a:solidFill>
              </a:rPr>
              <a:t>СЕЛЬСКОГО ПОСЕЛЕНИЯ             </a:t>
            </a:r>
            <a:r>
              <a:rPr lang="ru-RU" sz="2000" b="1" i="1" dirty="0" smtClean="0">
                <a:solidFill>
                  <a:srgbClr val="0070C0"/>
                </a:solidFill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за 2017 год</a:t>
            </a: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Ferst\Documents\Фото\на сайт\на сайт\x_103a81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68952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36890" y="3786212"/>
            <a:ext cx="244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</a:rPr>
              <a:t>К решению Думы </a:t>
            </a:r>
            <a:r>
              <a:rPr lang="ru-RU" i="1" dirty="0" err="1" smtClean="0">
                <a:solidFill>
                  <a:schemeClr val="bg1"/>
                </a:solidFill>
              </a:rPr>
              <a:t>Ницинского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>
                <a:solidFill>
                  <a:schemeClr val="bg1"/>
                </a:solidFill>
              </a:rPr>
              <a:t>сельского поселения от </a:t>
            </a:r>
            <a:r>
              <a:rPr lang="ru-RU" i="1" dirty="0" smtClean="0">
                <a:solidFill>
                  <a:schemeClr val="bg1"/>
                </a:solidFill>
              </a:rPr>
              <a:t>24 </a:t>
            </a:r>
            <a:r>
              <a:rPr lang="ru-RU" i="1" dirty="0">
                <a:solidFill>
                  <a:schemeClr val="bg1"/>
                </a:solidFill>
              </a:rPr>
              <a:t>мая 2018 года № </a:t>
            </a:r>
            <a:r>
              <a:rPr lang="ru-RU" i="1" dirty="0" smtClean="0">
                <a:solidFill>
                  <a:schemeClr val="bg1"/>
                </a:solidFill>
              </a:rPr>
              <a:t>65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837783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18876,2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18247,4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18876,2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17320,8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926,7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260648"/>
            <a:ext cx="6480720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ИТОГИ ИСПОЛНЕНИЯ БЮДЖЕТА </a:t>
            </a:r>
            <a:endParaRPr lang="en-US" b="1" i="1" dirty="0" smtClean="0"/>
          </a:p>
          <a:p>
            <a:pPr algn="ctr"/>
            <a:r>
              <a:rPr lang="ru-RU" b="1" i="1" dirty="0" smtClean="0"/>
              <a:t>НИЦИНСКОГО </a:t>
            </a:r>
            <a:r>
              <a:rPr lang="ru-RU" b="1" i="1" dirty="0" smtClean="0"/>
              <a:t>СЕЛЬСКОГО ПОСЕЛЕНИЯ                      </a:t>
            </a:r>
            <a:endParaRPr lang="en-US" b="1" i="1" dirty="0" smtClean="0"/>
          </a:p>
          <a:p>
            <a:pPr algn="ctr"/>
            <a:r>
              <a:rPr lang="ru-RU" b="1" i="1" dirty="0" smtClean="0"/>
              <a:t>      </a:t>
            </a:r>
            <a:r>
              <a:rPr lang="ru-RU" b="1" i="1" dirty="0" smtClean="0"/>
              <a:t>В 2017 ГОДУ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339882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01.01.2017г.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01.01.2018г.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2017 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900000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</a:rPr>
                        <a:t>900000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32656"/>
            <a:ext cx="8640960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Ницинского</a:t>
            </a:r>
            <a:r>
              <a:rPr lang="ru-RU" sz="2000" i="1" dirty="0" smtClean="0"/>
              <a:t> </a:t>
            </a:r>
            <a:r>
              <a:rPr lang="ru-RU" sz="2000" i="1" dirty="0" smtClean="0"/>
              <a:t>сельского поселения</a:t>
            </a:r>
          </a:p>
          <a:p>
            <a:pPr algn="ctr"/>
            <a:r>
              <a:rPr lang="ru-RU" sz="2000" i="1" dirty="0" smtClean="0"/>
              <a:t>623944, </a:t>
            </a:r>
            <a:r>
              <a:rPr lang="ru-RU" sz="2000" i="1" dirty="0" smtClean="0"/>
              <a:t>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с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Ницинское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ул.Советская</a:t>
            </a:r>
            <a:r>
              <a:rPr lang="ru-RU" sz="2000" i="1" dirty="0" smtClean="0"/>
              <a:t> 35</a:t>
            </a:r>
            <a:endParaRPr lang="ru-RU" sz="2000" i="1" dirty="0" smtClean="0"/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</a:t>
            </a:r>
            <a:r>
              <a:rPr lang="ru-RU" sz="2000" i="1" dirty="0" smtClean="0"/>
              <a:t>343)6126169</a:t>
            </a:r>
            <a:endParaRPr lang="ru-RU" sz="2000" i="1" dirty="0" smtClean="0"/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nizpos@mail</a:t>
            </a:r>
            <a:r>
              <a:rPr lang="en-US" sz="2000" i="1" u="sng" dirty="0" smtClean="0">
                <a:solidFill>
                  <a:srgbClr val="0070C0"/>
                </a:solidFill>
              </a:rPr>
              <a:t>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НИЦИНСКОГО СЕЛЬСКОГО ПОСЕЛЕНИЯ                                  ОТ 27.12.2016 № 125 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68052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2017 года вносились изменения 3 раза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852936"/>
            <a:ext cx="7056784" cy="33123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Решения Думы </a:t>
            </a:r>
            <a:r>
              <a:rPr lang="ru-RU" sz="2000" dirty="0" err="1" smtClean="0"/>
              <a:t>Ницинского</a:t>
            </a:r>
            <a:r>
              <a:rPr lang="ru-RU" sz="2000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24.07.2017  № 125-1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19.10.2017 № 125-2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25.12.2017 № 125-3</a:t>
            </a:r>
          </a:p>
        </p:txBody>
      </p:sp>
    </p:spTree>
    <p:extLst>
      <p:ext uri="{BB962C8B-B14F-4D97-AF65-F5344CB8AC3E}">
        <p14:creationId xmlns:p14="http://schemas.microsoft.com/office/powerpoint/2010/main" val="268392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513393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1253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1238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626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611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10202,18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10823,9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29,9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31,1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116632"/>
            <a:ext cx="8928991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536343"/>
              </p:ext>
            </p:extLst>
          </p:nvPr>
        </p:nvGraphicFramePr>
        <p:xfrm>
          <a:off x="107504" y="1556792"/>
          <a:ext cx="8928993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862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86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2290,0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2298,8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100,39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302,0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361,3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119,64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1586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1041,0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1058,5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101,69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276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120,9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97,0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171,4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176,72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54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820,0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673,4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82,1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276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3167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116632"/>
            <a:ext cx="8928992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НАЛОГОВЫЕ И НЕНАЛОГОВЫЕ ДОХОДЫ БЮДЖЕТА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</a:t>
            </a:r>
            <a:r>
              <a:rPr lang="ru-RU" b="1" i="1" dirty="0" smtClean="0">
                <a:solidFill>
                  <a:srgbClr val="FF0000"/>
                </a:solidFill>
              </a:rPr>
              <a:t>СЕЛЬСКОГО ПОСЕЛЕНИЯ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ЗА </a:t>
            </a:r>
            <a:r>
              <a:rPr lang="ru-RU" b="1" i="1" dirty="0" smtClean="0">
                <a:solidFill>
                  <a:srgbClr val="FF0000"/>
                </a:solidFill>
              </a:rPr>
              <a:t>2017 ГОД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031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178019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</a:t>
            </a:r>
            <a:r>
              <a:rPr lang="ru-RU" b="1" i="1" dirty="0" smtClean="0">
                <a:solidFill>
                  <a:schemeClr val="bg1"/>
                </a:solidFill>
              </a:rPr>
              <a:t>НИЦИНСКОГО </a:t>
            </a:r>
            <a:r>
              <a:rPr lang="ru-RU" b="1" i="1" dirty="0" smtClean="0">
                <a:solidFill>
                  <a:schemeClr val="bg1"/>
                </a:solidFill>
              </a:rPr>
              <a:t>СЕЛЬСКОГО ПОСЕЛЕНИЯ </a:t>
            </a:r>
            <a:endParaRPr lang="ru-RU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В </a:t>
            </a:r>
            <a:r>
              <a:rPr lang="ru-RU" b="1" i="1" dirty="0" smtClean="0">
                <a:solidFill>
                  <a:schemeClr val="bg1"/>
                </a:solidFill>
              </a:rPr>
              <a:t>2017 ГОДУ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127269"/>
              </p:ext>
            </p:extLst>
          </p:nvPr>
        </p:nvGraphicFramePr>
        <p:xfrm>
          <a:off x="179512" y="1773238"/>
          <a:ext cx="8856983" cy="4691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1872208"/>
                <a:gridCol w="1709081"/>
                <a:gridCol w="1603286"/>
              </a:tblGrid>
              <a:tr h="1069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3251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8950,0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8950,0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2033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Субсидия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на осуществление первичного воинского учета на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территориях ,где отсутствуют военные комиссариаты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98,5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98,5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7521,6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6900,0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87,9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18876,2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18247,5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96,67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88640"/>
            <a:ext cx="8496944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БЕЗВОЗМЕЗДНЫЕ ПОСТУПЛЕНИЯ 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</a:t>
            </a:r>
            <a:r>
              <a:rPr lang="ru-RU" b="1" i="1" dirty="0" smtClean="0">
                <a:solidFill>
                  <a:srgbClr val="FF0000"/>
                </a:solidFill>
              </a:rPr>
              <a:t>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 2017 ГОДУ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855600"/>
              </p:ext>
            </p:extLst>
          </p:nvPr>
        </p:nvGraphicFramePr>
        <p:xfrm>
          <a:off x="107506" y="1196749"/>
          <a:ext cx="9000998" cy="56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21"/>
                <a:gridCol w="2329445"/>
                <a:gridCol w="1512168"/>
                <a:gridCol w="1368152"/>
                <a:gridCol w="1429126"/>
                <a:gridCol w="1379186"/>
              </a:tblGrid>
              <a:tr h="8087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5455,4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5434,1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99,61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-21,3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85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904,5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904,5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1127,7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488,1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43,28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</a:t>
                      </a:r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639,6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2954,7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2657,2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89,93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</a:t>
                      </a:r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297,5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14,8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-14,8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8197,0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7665,9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93,52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</a:t>
                      </a:r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531,1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19,9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19,9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76,7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25,6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33,8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-51,1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71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18876,2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17320,8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91,76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-1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555,4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4492" y="116632"/>
            <a:ext cx="8317987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ВЫПОЛНЕНИЕ РАСХОДНОЙ ЧАСТИ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</a:t>
            </a:r>
            <a:r>
              <a:rPr lang="ru-RU" b="1" i="1" dirty="0" smtClean="0">
                <a:solidFill>
                  <a:srgbClr val="FF0000"/>
                </a:solidFill>
              </a:rPr>
              <a:t>СЕЛЬСКОГО ПОСЕЛЕНИЯ                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           </a:t>
            </a:r>
            <a:r>
              <a:rPr lang="ru-RU" b="1" i="1" dirty="0" smtClean="0">
                <a:solidFill>
                  <a:srgbClr val="FF0000"/>
                </a:solidFill>
              </a:rPr>
              <a:t>ЗА 2017 ГОД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504342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РАСХОДНОЙ ЧАСТИ БЮДЖЕТА </a:t>
            </a:r>
            <a:r>
              <a:rPr lang="ru-RU" dirty="0" smtClean="0"/>
              <a:t>НИЦИНСКОГО </a:t>
            </a:r>
            <a:r>
              <a:rPr lang="ru-RU" dirty="0" smtClean="0"/>
              <a:t>СЕЛЬСКОГО ПОСЕЛЕНИЯ В 2017 ГОДУ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359744"/>
              </p:ext>
            </p:extLst>
          </p:nvPr>
        </p:nvGraphicFramePr>
        <p:xfrm>
          <a:off x="1619672" y="2852936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0"/>
            <a:ext cx="842493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РАСХОДЫ БЮДЖЕТА </a:t>
            </a:r>
            <a:r>
              <a:rPr lang="ru-RU" b="1" i="1" dirty="0" smtClean="0">
                <a:solidFill>
                  <a:srgbClr val="FF0000"/>
                </a:solidFill>
              </a:rPr>
              <a:t>НИЦИНСКОГО </a:t>
            </a:r>
            <a:r>
              <a:rPr lang="ru-RU" b="1" i="1" dirty="0" smtClean="0">
                <a:solidFill>
                  <a:srgbClr val="FF0000"/>
                </a:solidFill>
              </a:rPr>
              <a:t>СЕЛЬСКОГО ПОСЕЛЕНИЯ НА РЕАЛИЗАЦИЮ МУНИЦИПАЛЬНОЙ ПРОГРАММЫ В 2017 ГОДУ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048" y="1556792"/>
            <a:ext cx="856895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«Социально-экономическое развитие </a:t>
            </a:r>
            <a:r>
              <a:rPr lang="ru-RU" dirty="0" err="1" smtClean="0">
                <a:solidFill>
                  <a:srgbClr val="FF0000"/>
                </a:solidFill>
              </a:rPr>
              <a:t>Ницинского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сельского </a:t>
            </a:r>
            <a:r>
              <a:rPr lang="ru-RU" dirty="0" smtClean="0">
                <a:solidFill>
                  <a:srgbClr val="FF0000"/>
                </a:solidFill>
              </a:rPr>
              <a:t>поселения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на 2014 – 2020 годы»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</TotalTime>
  <Words>607</Words>
  <Application>Microsoft Office PowerPoint</Application>
  <PresentationFormat>Экран (4:3)</PresentationFormat>
  <Paragraphs>227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БЮДЖЕТ ДЛЯ ГРАЖДАН ОБ ИСПОЛНЕНИИ БЮДЖЕТА НИЦИНСКОГО СЕЛЬСКОГО ПОСЕЛЕНИЯ              за 2017 год </vt:lpstr>
      <vt:lpstr>О ВНЕСЕНИИ ИЗМЕНЕНИЙ В РЕШЕНИЕ ДУМЫ НИЦИНСКОГО СЕЛЬСКОГО ПОСЕЛЕНИЯ                                  ОТ 27.12.2016 № 125  </vt:lpstr>
      <vt:lpstr>ЫЕ ПОКАЗАТЕЛИ СОЦИАЛЬНО-ЭКОНОМИЧЕСКОГО РАЗВИТИЯ УСТЬ-НИЦИНСКОГО СЕЛЬСКОГО ПОСЕЛЕНИЯИнф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Ferst</cp:lastModifiedBy>
  <cp:revision>275</cp:revision>
  <cp:lastPrinted>2018-04-25T09:43:32Z</cp:lastPrinted>
  <dcterms:created xsi:type="dcterms:W3CDTF">2018-02-07T06:08:12Z</dcterms:created>
  <dcterms:modified xsi:type="dcterms:W3CDTF">2018-08-28T10:45:42Z</dcterms:modified>
</cp:coreProperties>
</file>