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83" d="100"/>
          <a:sy n="83" d="100"/>
        </p:scale>
        <p:origin x="45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35918025569114E-2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1143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151754.9</c:v>
                </c:pt>
                <c:pt idx="1">
                  <c:v>57353.2</c:v>
                </c:pt>
                <c:pt idx="2">
                  <c:v>41195.5</c:v>
                </c:pt>
                <c:pt idx="3">
                  <c:v>77355.600000000006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162072920"/>
        <c:axId val="162089688"/>
        <c:axId val="119792608"/>
      </c:line3DChart>
      <c:catAx>
        <c:axId val="162072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62089688"/>
        <c:crosses val="autoZero"/>
        <c:auto val="1"/>
        <c:lblAlgn val="ctr"/>
        <c:lblOffset val="100"/>
        <c:noMultiLvlLbl val="0"/>
      </c:catAx>
      <c:valAx>
        <c:axId val="162089688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62072920"/>
        <c:crosses val="autoZero"/>
        <c:crossBetween val="between"/>
      </c:valAx>
      <c:serAx>
        <c:axId val="11979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2089688"/>
        <c:crosses val="autoZero"/>
      </c:ser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20291148205754916"/>
          <c:h val="5.3963139898036028E-2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1143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151754.9</c:v>
                </c:pt>
                <c:pt idx="1">
                  <c:v>57353.2</c:v>
                </c:pt>
                <c:pt idx="2">
                  <c:v>41195.5</c:v>
                </c:pt>
                <c:pt idx="3">
                  <c:v>77355.600000000006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50"/>
        <c:axId val="210485936"/>
        <c:axId val="210486328"/>
        <c:axId val="165078496"/>
      </c:line3DChart>
      <c:catAx>
        <c:axId val="21048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210486328"/>
        <c:crosses val="autoZero"/>
        <c:auto val="1"/>
        <c:lblAlgn val="ctr"/>
        <c:lblOffset val="100"/>
        <c:noMultiLvlLbl val="0"/>
      </c:catAx>
      <c:valAx>
        <c:axId val="210486328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210485936"/>
        <c:crosses val="autoZero"/>
        <c:crossBetween val="between"/>
      </c:valAx>
      <c:serAx>
        <c:axId val="16507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486328"/>
        <c:crosses val="autoZero"/>
      </c:ser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20291147606315002"/>
          <c:h val="5.1510269902670755E-2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161753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933640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201</TotalTime>
  <Words>48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Constantia</vt:lpstr>
      <vt:lpstr>Franklin Gothic Book</vt:lpstr>
      <vt:lpstr>Liberation Serif</vt:lpstr>
      <vt:lpstr>Rage Italic</vt:lpstr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First</cp:lastModifiedBy>
  <cp:revision>16</cp:revision>
  <dcterms:created xsi:type="dcterms:W3CDTF">2022-06-07T06:51:45Z</dcterms:created>
  <dcterms:modified xsi:type="dcterms:W3CDTF">2022-10-24T08:39:56Z</dcterms:modified>
</cp:coreProperties>
</file>