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69" autoAdjust="0"/>
    <p:restoredTop sz="95078" autoAdjust="0"/>
  </p:normalViewPr>
  <p:slideViewPr>
    <p:cSldViewPr>
      <p:cViewPr varScale="1">
        <p:scale>
          <a:sx n="58" d="100"/>
          <a:sy n="58" d="100"/>
        </p:scale>
        <p:origin x="77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Плата за пользование жилых помещений муницпального жилищного фонда</c:v>
                </c:pt>
                <c:pt idx="7">
                  <c:v>прочие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187</c:v>
                </c:pt>
                <c:pt idx="1">
                  <c:v>2821.3</c:v>
                </c:pt>
                <c:pt idx="2">
                  <c:v>0</c:v>
                </c:pt>
                <c:pt idx="3">
                  <c:v>187.3</c:v>
                </c:pt>
                <c:pt idx="4">
                  <c:v>731.6</c:v>
                </c:pt>
                <c:pt idx="5">
                  <c:v>0.99</c:v>
                </c:pt>
                <c:pt idx="6">
                  <c:v>47</c:v>
                </c:pt>
                <c:pt idx="7">
                  <c:v>210.5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6268.24</c:v>
                </c:pt>
                <c:pt idx="1">
                  <c:v>125.3</c:v>
                </c:pt>
                <c:pt idx="2">
                  <c:v>1136.5</c:v>
                </c:pt>
                <c:pt idx="3">
                  <c:v>9982.2000000000007</c:v>
                </c:pt>
                <c:pt idx="4">
                  <c:v>7779.3</c:v>
                </c:pt>
                <c:pt idx="5">
                  <c:v>81.3</c:v>
                </c:pt>
                <c:pt idx="6" formatCode="#,##0.00">
                  <c:v>15081.3</c:v>
                </c:pt>
                <c:pt idx="7">
                  <c:v>25.5</c:v>
                </c:pt>
                <c:pt idx="8">
                  <c:v>67.599999999999994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39276,3</a:t>
                    </a:r>
                  </a:p>
                  <a:p>
                    <a:r>
                      <a:rPr lang="ru-RU" sz="1400" baseline="0" dirty="0" smtClean="0"/>
                      <a:t> тыс. руб. - 92,29%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2519,8,0 тыс. руб. -7,7%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4402.6000000000004</c:v>
                </c:pt>
                <c:pt idx="1">
                  <c:v>35882.9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2022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smtClean="0">
                <a:solidFill>
                  <a:schemeClr val="bg1"/>
                </a:solidFill>
              </a:rPr>
              <a:t>Ницинского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24 декабря 2021 </a:t>
            </a:r>
            <a:r>
              <a:rPr lang="ru-RU" i="1" dirty="0">
                <a:solidFill>
                  <a:schemeClr val="bg1"/>
                </a:solidFill>
              </a:rPr>
              <a:t>года № </a:t>
            </a:r>
            <a:r>
              <a:rPr lang="ru-RU" i="1" dirty="0" smtClean="0">
                <a:solidFill>
                  <a:schemeClr val="bg1"/>
                </a:solidFill>
              </a:rPr>
              <a:t>308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272622"/>
              </p:ext>
            </p:extLst>
          </p:nvPr>
        </p:nvGraphicFramePr>
        <p:xfrm>
          <a:off x="251520" y="1484784"/>
          <a:ext cx="8568951" cy="25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43873,0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43977,0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43873,0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42659,7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+1317,3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В 2022ГОДУ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388534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01.01.2022г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01.01.2023г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2005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24.12.2021№ 308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2022 года вносились изменения 9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31.03.2022  № 308-1НПА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24.05.2022 №308-2НПА</a:t>
            </a:r>
          </a:p>
          <a:p>
            <a:pPr algn="ctr"/>
            <a:r>
              <a:rPr lang="ru-RU" sz="2000" dirty="0" smtClean="0"/>
              <a:t>от 26.06.2022 № 308-3НПА</a:t>
            </a:r>
          </a:p>
          <a:p>
            <a:pPr algn="ctr"/>
            <a:r>
              <a:rPr lang="ru-RU" sz="2000" dirty="0" smtClean="0"/>
              <a:t>от 29.08.2022 </a:t>
            </a:r>
            <a:r>
              <a:rPr lang="ru-RU" sz="2000" dirty="0"/>
              <a:t>№ </a:t>
            </a:r>
            <a:r>
              <a:rPr lang="ru-RU" sz="2000" dirty="0" smtClean="0"/>
              <a:t>308-4НПА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04.10.2022 № 308-5НПА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28.10.2022 №308-6НПА</a:t>
            </a:r>
          </a:p>
          <a:p>
            <a:pPr algn="ctr"/>
            <a:r>
              <a:rPr lang="ru-RU" sz="2000" dirty="0" smtClean="0"/>
              <a:t>от 25.11.2022№308-7НПА</a:t>
            </a:r>
          </a:p>
          <a:p>
            <a:pPr algn="ctr"/>
            <a:r>
              <a:rPr lang="ru-RU" sz="2000" dirty="0" smtClean="0"/>
              <a:t>от 09.12.2022№308-8НПА</a:t>
            </a:r>
          </a:p>
          <a:p>
            <a:pPr algn="ctr"/>
            <a:r>
              <a:rPr lang="ru-RU" sz="2000" dirty="0" smtClean="0"/>
              <a:t>от 23.12.2022№308-9НПА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31058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1143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1107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567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558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16229,22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17904,24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37,0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40,0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747508"/>
              </p:ext>
            </p:extLst>
          </p:nvPr>
        </p:nvGraphicFramePr>
        <p:xfrm>
          <a:off x="108991" y="1556454"/>
          <a:ext cx="8928993" cy="543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90771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9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4592,5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4696,6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102,27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187,0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101,12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45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3283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3357,4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102,27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90514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187,3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127,4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3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747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731,6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97,9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1431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0,99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028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за пользование жилых помещений муниципального жилого фонда сельских поселений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105,55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182,5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182,5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2022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264668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2022 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17299"/>
              </p:ext>
            </p:extLst>
          </p:nvPr>
        </p:nvGraphicFramePr>
        <p:xfrm>
          <a:off x="107504" y="1484784"/>
          <a:ext cx="8928991" cy="849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79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11331,3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11331,3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125,3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125,3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26721,3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26721,3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43873,02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43977,08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100,24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2022ГОДУ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499209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6333,5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6268,24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-65,26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125,3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125,3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1136,5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1136,5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9982,2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9099,7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91,1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-882,5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7779,3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6373,3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-1406,0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15081,3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15081,3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45105,0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42659,7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94,17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-2355,98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ЗА 2022ГОД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240234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НИЦИНСКОГО СЕЛЬСКОГО ПОСЕЛЕНИЯ В 2022 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08673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НИЦИНСКОГО СЕЛЬСКОГО ПОСЕЛЕНИЯ НА РЕАЛИЗАЦИЮ МУНИЦИПАЛЬНОЙ ПРОГРАММЫ В 2022 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на 2020 – 202</a:t>
            </a:r>
            <a:r>
              <a:rPr lang="ru-RU" dirty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FF0000"/>
                </a:solidFill>
              </a:rPr>
              <a:t>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3600</TotalTime>
  <Words>704</Words>
  <Application>Microsoft Office PowerPoint</Application>
  <PresentationFormat>Экран (4:3)</PresentationFormat>
  <Paragraphs>274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BatangChe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2022 год </vt:lpstr>
      <vt:lpstr>О ВНЕСЕНИИ ИЗМЕНЕНИЙ В РЕШЕНИЕ ДУМЫ НИЦИНСКОГО СЕЛЬСКОГО ПОСЕЛЕНИЯ                                  ОТ 24.12.2021№ 308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306</cp:revision>
  <cp:lastPrinted>2022-03-31T04:39:43Z</cp:lastPrinted>
  <dcterms:created xsi:type="dcterms:W3CDTF">2018-02-07T06:08:12Z</dcterms:created>
  <dcterms:modified xsi:type="dcterms:W3CDTF">2023-03-14T05:10:03Z</dcterms:modified>
</cp:coreProperties>
</file>